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308" r:id="rId6"/>
    <p:sldId id="319" r:id="rId7"/>
    <p:sldId id="318" r:id="rId8"/>
    <p:sldId id="309" r:id="rId9"/>
    <p:sldId id="316" r:id="rId10"/>
    <p:sldId id="317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259"/>
    <a:srgbClr val="EDECEA"/>
    <a:srgbClr val="657079"/>
    <a:srgbClr val="47525A"/>
    <a:srgbClr val="485259"/>
    <a:srgbClr val="465056"/>
    <a:srgbClr val="4B4E6C"/>
    <a:srgbClr val="F7F0EA"/>
    <a:srgbClr val="4B5155"/>
    <a:srgbClr val="BAB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696FF-89CD-480B-998F-B3CE85542569}" v="6" dt="2025-07-01T07:38:03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5752" autoAdjust="0"/>
  </p:normalViewPr>
  <p:slideViewPr>
    <p:cSldViewPr snapToGrid="0">
      <p:cViewPr>
        <p:scale>
          <a:sx n="88" d="100"/>
          <a:sy n="88" d="100"/>
        </p:scale>
        <p:origin x="82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ppa, Sneha" userId="693eeb04-e9d8-4d71-91d8-cc6074b5dec9" providerId="ADAL" clId="{6623F371-B4B8-47A1-89CC-040A74C5568B}"/>
    <pc:docChg chg="undo custSel addSld modSld">
      <pc:chgData name="Sappa, Sneha" userId="693eeb04-e9d8-4d71-91d8-cc6074b5dec9" providerId="ADAL" clId="{6623F371-B4B8-47A1-89CC-040A74C5568B}" dt="2025-06-27T15:03:21.810" v="1716" actId="20577"/>
      <pc:docMkLst>
        <pc:docMk/>
      </pc:docMkLst>
      <pc:sldChg chg="modSp mod">
        <pc:chgData name="Sappa, Sneha" userId="693eeb04-e9d8-4d71-91d8-cc6074b5dec9" providerId="ADAL" clId="{6623F371-B4B8-47A1-89CC-040A74C5568B}" dt="2025-06-27T15:03:21.810" v="1716" actId="20577"/>
        <pc:sldMkLst>
          <pc:docMk/>
          <pc:sldMk cId="3425293588" sldId="256"/>
        </pc:sldMkLst>
        <pc:spChg chg="mod">
          <ac:chgData name="Sappa, Sneha" userId="693eeb04-e9d8-4d71-91d8-cc6074b5dec9" providerId="ADAL" clId="{6623F371-B4B8-47A1-89CC-040A74C5568B}" dt="2025-06-27T15:03:21.810" v="1716" actId="20577"/>
          <ac:spMkLst>
            <pc:docMk/>
            <pc:sldMk cId="3425293588" sldId="256"/>
            <ac:spMk id="11" creationId="{FF451EAF-409D-41B3-A826-84DC40AF2439}"/>
          </ac:spMkLst>
        </pc:spChg>
        <pc:spChg chg="mod">
          <ac:chgData name="Sappa, Sneha" userId="693eeb04-e9d8-4d71-91d8-cc6074b5dec9" providerId="ADAL" clId="{6623F371-B4B8-47A1-89CC-040A74C5568B}" dt="2025-06-27T08:27:33.361" v="196" actId="1076"/>
          <ac:spMkLst>
            <pc:docMk/>
            <pc:sldMk cId="3425293588" sldId="256"/>
            <ac:spMk id="12" creationId="{1CB2EC9B-BB65-428D-981D-BE104BB1C325}"/>
          </ac:spMkLst>
        </pc:spChg>
        <pc:spChg chg="mod">
          <ac:chgData name="Sappa, Sneha" userId="693eeb04-e9d8-4d71-91d8-cc6074b5dec9" providerId="ADAL" clId="{6623F371-B4B8-47A1-89CC-040A74C5568B}" dt="2025-06-27T09:04:23.071" v="454" actId="20577"/>
          <ac:spMkLst>
            <pc:docMk/>
            <pc:sldMk cId="3425293588" sldId="256"/>
            <ac:spMk id="13" creationId="{B68A4248-D79C-4B1B-A543-21778DFCB703}"/>
          </ac:spMkLst>
        </pc:spChg>
      </pc:sldChg>
      <pc:sldChg chg="addSp delSp modSp mod setBg">
        <pc:chgData name="Sappa, Sneha" userId="693eeb04-e9d8-4d71-91d8-cc6074b5dec9" providerId="ADAL" clId="{6623F371-B4B8-47A1-89CC-040A74C5568B}" dt="2025-06-27T15:01:28.254" v="1705" actId="20577"/>
        <pc:sldMkLst>
          <pc:docMk/>
          <pc:sldMk cId="2166416337" sldId="308"/>
        </pc:sldMkLst>
        <pc:spChg chg="add mod">
          <ac:chgData name="Sappa, Sneha" userId="693eeb04-e9d8-4d71-91d8-cc6074b5dec9" providerId="ADAL" clId="{6623F371-B4B8-47A1-89CC-040A74C5568B}" dt="2025-06-27T15:01:28.254" v="1705" actId="20577"/>
          <ac:spMkLst>
            <pc:docMk/>
            <pc:sldMk cId="2166416337" sldId="308"/>
            <ac:spMk id="5" creationId="{C43E413A-3172-E55A-D29D-427598E5A1DA}"/>
          </ac:spMkLst>
        </pc:spChg>
        <pc:spChg chg="mod">
          <ac:chgData name="Sappa, Sneha" userId="693eeb04-e9d8-4d71-91d8-cc6074b5dec9" providerId="ADAL" clId="{6623F371-B4B8-47A1-89CC-040A74C5568B}" dt="2025-06-27T11:59:39.117" v="491" actId="20577"/>
          <ac:spMkLst>
            <pc:docMk/>
            <pc:sldMk cId="2166416337" sldId="308"/>
            <ac:spMk id="7" creationId="{E6D13028-6266-8377-A037-891452A73658}"/>
          </ac:spMkLst>
        </pc:spChg>
      </pc:sldChg>
      <pc:sldChg chg="modSp mod">
        <pc:chgData name="Sappa, Sneha" userId="693eeb04-e9d8-4d71-91d8-cc6074b5dec9" providerId="ADAL" clId="{6623F371-B4B8-47A1-89CC-040A74C5568B}" dt="2025-06-27T08:33:03.503" v="229" actId="20577"/>
        <pc:sldMkLst>
          <pc:docMk/>
          <pc:sldMk cId="2286696462" sldId="309"/>
        </pc:sldMkLst>
        <pc:spChg chg="mod">
          <ac:chgData name="Sappa, Sneha" userId="693eeb04-e9d8-4d71-91d8-cc6074b5dec9" providerId="ADAL" clId="{6623F371-B4B8-47A1-89CC-040A74C5568B}" dt="2025-06-27T08:31:24.387" v="213" actId="20577"/>
          <ac:spMkLst>
            <pc:docMk/>
            <pc:sldMk cId="2286696462" sldId="309"/>
            <ac:spMk id="12" creationId="{601C4412-6FA8-A40C-5A28-2361403BE2AB}"/>
          </ac:spMkLst>
        </pc:spChg>
        <pc:spChg chg="mod">
          <ac:chgData name="Sappa, Sneha" userId="693eeb04-e9d8-4d71-91d8-cc6074b5dec9" providerId="ADAL" clId="{6623F371-B4B8-47A1-89CC-040A74C5568B}" dt="2025-06-27T08:31:25.719" v="214" actId="20577"/>
          <ac:spMkLst>
            <pc:docMk/>
            <pc:sldMk cId="2286696462" sldId="309"/>
            <ac:spMk id="20" creationId="{97D3F984-11ED-6F6D-51A8-52C21F3AB307}"/>
          </ac:spMkLst>
        </pc:spChg>
        <pc:spChg chg="mod">
          <ac:chgData name="Sappa, Sneha" userId="693eeb04-e9d8-4d71-91d8-cc6074b5dec9" providerId="ADAL" clId="{6623F371-B4B8-47A1-89CC-040A74C5568B}" dt="2025-06-27T08:33:03.503" v="229" actId="20577"/>
          <ac:spMkLst>
            <pc:docMk/>
            <pc:sldMk cId="2286696462" sldId="309"/>
            <ac:spMk id="24" creationId="{F7906864-F13E-5C4C-F8AB-A970D9DDBAE4}"/>
          </ac:spMkLst>
        </pc:spChg>
      </pc:sldChg>
      <pc:sldChg chg="modSp mod">
        <pc:chgData name="Sappa, Sneha" userId="693eeb04-e9d8-4d71-91d8-cc6074b5dec9" providerId="ADAL" clId="{6623F371-B4B8-47A1-89CC-040A74C5568B}" dt="2025-06-27T08:53:35.024" v="448" actId="20577"/>
        <pc:sldMkLst>
          <pc:docMk/>
          <pc:sldMk cId="4229105073" sldId="316"/>
        </pc:sldMkLst>
        <pc:spChg chg="mod">
          <ac:chgData name="Sappa, Sneha" userId="693eeb04-e9d8-4d71-91d8-cc6074b5dec9" providerId="ADAL" clId="{6623F371-B4B8-47A1-89CC-040A74C5568B}" dt="2025-06-27T08:36:45.146" v="265" actId="20577"/>
          <ac:spMkLst>
            <pc:docMk/>
            <pc:sldMk cId="4229105073" sldId="316"/>
            <ac:spMk id="12" creationId="{4441B9C7-6CCA-54C4-1107-1C146DC51C99}"/>
          </ac:spMkLst>
        </pc:spChg>
        <pc:spChg chg="mod">
          <ac:chgData name="Sappa, Sneha" userId="693eeb04-e9d8-4d71-91d8-cc6074b5dec9" providerId="ADAL" clId="{6623F371-B4B8-47A1-89CC-040A74C5568B}" dt="2025-06-27T08:38:11.724" v="275" actId="1076"/>
          <ac:spMkLst>
            <pc:docMk/>
            <pc:sldMk cId="4229105073" sldId="316"/>
            <ac:spMk id="13" creationId="{51D963C7-B26C-1CC5-7C3F-040B61DDFE6A}"/>
          </ac:spMkLst>
        </pc:spChg>
        <pc:spChg chg="mod">
          <ac:chgData name="Sappa, Sneha" userId="693eeb04-e9d8-4d71-91d8-cc6074b5dec9" providerId="ADAL" clId="{6623F371-B4B8-47A1-89CC-040A74C5568B}" dt="2025-06-27T08:53:35.024" v="448" actId="20577"/>
          <ac:spMkLst>
            <pc:docMk/>
            <pc:sldMk cId="4229105073" sldId="316"/>
            <ac:spMk id="21" creationId="{B8E80960-6258-1BBC-2D38-5316A2733C8E}"/>
          </ac:spMkLst>
        </pc:spChg>
        <pc:picChg chg="mod">
          <ac:chgData name="Sappa, Sneha" userId="693eeb04-e9d8-4d71-91d8-cc6074b5dec9" providerId="ADAL" clId="{6623F371-B4B8-47A1-89CC-040A74C5568B}" dt="2025-06-27T08:38:00.244" v="274" actId="1076"/>
          <ac:picMkLst>
            <pc:docMk/>
            <pc:sldMk cId="4229105073" sldId="316"/>
            <ac:picMk id="29" creationId="{F3F232B1-96D4-B7C3-CF2D-A1F76CA9B1B3}"/>
          </ac:picMkLst>
        </pc:picChg>
      </pc:sldChg>
      <pc:sldChg chg="modSp mod">
        <pc:chgData name="Sappa, Sneha" userId="693eeb04-e9d8-4d71-91d8-cc6074b5dec9" providerId="ADAL" clId="{6623F371-B4B8-47A1-89CC-040A74C5568B}" dt="2025-06-27T08:51:17.437" v="437" actId="20577"/>
        <pc:sldMkLst>
          <pc:docMk/>
          <pc:sldMk cId="2913494136" sldId="317"/>
        </pc:sldMkLst>
        <pc:spChg chg="mod">
          <ac:chgData name="Sappa, Sneha" userId="693eeb04-e9d8-4d71-91d8-cc6074b5dec9" providerId="ADAL" clId="{6623F371-B4B8-47A1-89CC-040A74C5568B}" dt="2025-06-27T08:42:36.986" v="375" actId="1076"/>
          <ac:spMkLst>
            <pc:docMk/>
            <pc:sldMk cId="2913494136" sldId="317"/>
            <ac:spMk id="12" creationId="{973B80FE-8BB0-F8CA-34E1-731642C0C741}"/>
          </ac:spMkLst>
        </pc:spChg>
        <pc:spChg chg="mod">
          <ac:chgData name="Sappa, Sneha" userId="693eeb04-e9d8-4d71-91d8-cc6074b5dec9" providerId="ADAL" clId="{6623F371-B4B8-47A1-89CC-040A74C5568B}" dt="2025-06-27T08:42:42.505" v="377" actId="20577"/>
          <ac:spMkLst>
            <pc:docMk/>
            <pc:sldMk cId="2913494136" sldId="317"/>
            <ac:spMk id="13" creationId="{9602E4E3-094D-7448-761F-04797AE2580C}"/>
          </ac:spMkLst>
        </pc:spChg>
        <pc:spChg chg="mod">
          <ac:chgData name="Sappa, Sneha" userId="693eeb04-e9d8-4d71-91d8-cc6074b5dec9" providerId="ADAL" clId="{6623F371-B4B8-47A1-89CC-040A74C5568B}" dt="2025-06-27T08:51:17.437" v="437" actId="20577"/>
          <ac:spMkLst>
            <pc:docMk/>
            <pc:sldMk cId="2913494136" sldId="317"/>
            <ac:spMk id="21" creationId="{71FE9FF4-E6C5-7010-F5BC-E71261AF5D20}"/>
          </ac:spMkLst>
        </pc:spChg>
      </pc:sldChg>
      <pc:sldChg chg="modSp add mod">
        <pc:chgData name="Sappa, Sneha" userId="693eeb04-e9d8-4d71-91d8-cc6074b5dec9" providerId="ADAL" clId="{6623F371-B4B8-47A1-89CC-040A74C5568B}" dt="2025-06-27T14:59:25.275" v="1703" actId="20577"/>
        <pc:sldMkLst>
          <pc:docMk/>
          <pc:sldMk cId="4293342810" sldId="318"/>
        </pc:sldMkLst>
        <pc:spChg chg="mod">
          <ac:chgData name="Sappa, Sneha" userId="693eeb04-e9d8-4d71-91d8-cc6074b5dec9" providerId="ADAL" clId="{6623F371-B4B8-47A1-89CC-040A74C5568B}" dt="2025-06-27T14:59:25.275" v="1703" actId="20577"/>
          <ac:spMkLst>
            <pc:docMk/>
            <pc:sldMk cId="4293342810" sldId="318"/>
            <ac:spMk id="7" creationId="{CBD94309-E993-555B-A5DD-E35E43A4B898}"/>
          </ac:spMkLst>
        </pc:spChg>
        <pc:spChg chg="mod">
          <ac:chgData name="Sappa, Sneha" userId="693eeb04-e9d8-4d71-91d8-cc6074b5dec9" providerId="ADAL" clId="{6623F371-B4B8-47A1-89CC-040A74C5568B}" dt="2025-06-27T14:59:05.090" v="1672" actId="20577"/>
          <ac:spMkLst>
            <pc:docMk/>
            <pc:sldMk cId="4293342810" sldId="318"/>
            <ac:spMk id="12" creationId="{F1F6C749-4F3A-ABEE-5AEE-77924028D37C}"/>
          </ac:spMkLst>
        </pc:spChg>
      </pc:sldChg>
      <pc:sldChg chg="addSp delSp modSp add mod">
        <pc:chgData name="Sappa, Sneha" userId="693eeb04-e9d8-4d71-91d8-cc6074b5dec9" providerId="ADAL" clId="{6623F371-B4B8-47A1-89CC-040A74C5568B}" dt="2025-06-27T14:56:35.829" v="1652" actId="1076"/>
        <pc:sldMkLst>
          <pc:docMk/>
          <pc:sldMk cId="3567041027" sldId="319"/>
        </pc:sldMkLst>
        <pc:spChg chg="add mod ord topLvl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4" creationId="{73593ED4-4FBA-E803-9C83-E787FB5E73B0}"/>
          </ac:spMkLst>
        </pc:spChg>
        <pc:spChg chg="mod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14" creationId="{49F3870E-1DA0-7B2F-F0BA-50005E0ECC60}"/>
          </ac:spMkLst>
        </pc:spChg>
        <pc:spChg chg="mod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17" creationId="{959BE0F6-1952-76A5-CFC2-0E1AC0C2CA6A}"/>
          </ac:spMkLst>
        </pc:spChg>
        <pc:spChg chg="mod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20" creationId="{46F00E8B-ADC5-582F-EBFD-B791B52B84D7}"/>
          </ac:spMkLst>
        </pc:spChg>
        <pc:spChg chg="mod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21" creationId="{3D94CB12-2CE5-1136-A446-99ED42E860AD}"/>
          </ac:spMkLst>
        </pc:spChg>
        <pc:spChg chg="mod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22" creationId="{7CE48386-D3E3-C510-5269-86BA8379A10E}"/>
          </ac:spMkLst>
        </pc:spChg>
        <pc:spChg chg="mod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35" creationId="{6C011F68-4B22-4E37-CAF7-721C20E6D9B4}"/>
          </ac:spMkLst>
        </pc:spChg>
        <pc:spChg chg="mod">
          <ac:chgData name="Sappa, Sneha" userId="693eeb04-e9d8-4d71-91d8-cc6074b5dec9" providerId="ADAL" clId="{6623F371-B4B8-47A1-89CC-040A74C5568B}" dt="2025-06-27T14:42:30.072" v="1508" actId="1076"/>
          <ac:spMkLst>
            <pc:docMk/>
            <pc:sldMk cId="3567041027" sldId="319"/>
            <ac:spMk id="36" creationId="{BB67FDF1-9AD4-EEFF-873A-78BC6D7F91A9}"/>
          </ac:spMkLst>
        </pc:spChg>
        <pc:spChg chg="mod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37" creationId="{EC03DE5C-F636-A164-B4D1-2F56AA9B04F9}"/>
          </ac:spMkLst>
        </pc:spChg>
        <pc:spChg chg="mod">
          <ac:chgData name="Sappa, Sneha" userId="693eeb04-e9d8-4d71-91d8-cc6074b5dec9" providerId="ADAL" clId="{6623F371-B4B8-47A1-89CC-040A74C5568B}" dt="2025-06-27T14:42:24.811" v="1506" actId="115"/>
          <ac:spMkLst>
            <pc:docMk/>
            <pc:sldMk cId="3567041027" sldId="319"/>
            <ac:spMk id="38" creationId="{53DE8522-86A1-7022-F185-85F0F6222E2B}"/>
          </ac:spMkLst>
        </pc:spChg>
        <pc:spChg chg="mod">
          <ac:chgData name="Sappa, Sneha" userId="693eeb04-e9d8-4d71-91d8-cc6074b5dec9" providerId="ADAL" clId="{6623F371-B4B8-47A1-89CC-040A74C5568B}" dt="2025-06-27T14:30:52.737" v="1153"/>
          <ac:spMkLst>
            <pc:docMk/>
            <pc:sldMk cId="3567041027" sldId="319"/>
            <ac:spMk id="39" creationId="{18889B54-F91D-92E1-BE9B-A5003B50CA44}"/>
          </ac:spMkLst>
        </pc:spChg>
        <pc:spChg chg="mod topLvl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43" creationId="{7C9F904E-4108-5051-1B62-C13025FD8485}"/>
          </ac:spMkLst>
        </pc:spChg>
        <pc:spChg chg="mod ord topLvl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44" creationId="{B5FA88F9-C1B4-2BFC-68DA-93467A79C7C7}"/>
          </ac:spMkLst>
        </pc:spChg>
        <pc:spChg chg="add del mod topLvl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45" creationId="{C915A750-3C32-C577-0592-11B4C8C797E6}"/>
          </ac:spMkLst>
        </pc:spChg>
        <pc:spChg chg="mod topLvl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46" creationId="{0F17A415-1D19-0C51-F285-EE6AA8813A14}"/>
          </ac:spMkLst>
        </pc:spChg>
        <pc:spChg chg="mod topLvl">
          <ac:chgData name="Sappa, Sneha" userId="693eeb04-e9d8-4d71-91d8-cc6074b5dec9" providerId="ADAL" clId="{6623F371-B4B8-47A1-89CC-040A74C5568B}" dt="2025-06-27T14:42:06.474" v="1502" actId="165"/>
          <ac:spMkLst>
            <pc:docMk/>
            <pc:sldMk cId="3567041027" sldId="319"/>
            <ac:spMk id="47" creationId="{CA9D9E8C-FF52-BE44-B1B7-5214DE20A51D}"/>
          </ac:spMkLst>
        </pc:spChg>
        <pc:spChg chg="mod topLvl">
          <ac:chgData name="Sappa, Sneha" userId="693eeb04-e9d8-4d71-91d8-cc6074b5dec9" providerId="ADAL" clId="{6623F371-B4B8-47A1-89CC-040A74C5568B}" dt="2025-06-27T14:51:07.323" v="1603" actId="165"/>
          <ac:spMkLst>
            <pc:docMk/>
            <pc:sldMk cId="3567041027" sldId="319"/>
            <ac:spMk id="57" creationId="{F57E2779-E6B3-77F6-B7AD-0ACB5142195E}"/>
          </ac:spMkLst>
        </pc:spChg>
        <pc:spChg chg="add mod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58" creationId="{E1AB29AB-063D-BD46-6DE2-47CBC822D1F5}"/>
          </ac:spMkLst>
        </pc:spChg>
        <pc:spChg chg="add mod topLvl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59" creationId="{1A5C8D02-33C8-0874-CFC8-7FB90F318C7F}"/>
          </ac:spMkLst>
        </pc:spChg>
        <pc:spChg chg="add mod topLvl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66" creationId="{C071914A-BC04-305A-B6FF-B893BBE240D3}"/>
          </ac:spMkLst>
        </pc:spChg>
        <pc:spChg chg="add mod topLvl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67" creationId="{D2E3AFB0-425D-8805-B2D3-5949F841BF77}"/>
          </ac:spMkLst>
        </pc:spChg>
        <pc:spChg chg="add mod topLvl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68" creationId="{EF22AFA7-9131-A34C-0DBD-C6943C59BBD1}"/>
          </ac:spMkLst>
        </pc:spChg>
        <pc:spChg chg="add mod">
          <ac:chgData name="Sappa, Sneha" userId="693eeb04-e9d8-4d71-91d8-cc6074b5dec9" providerId="ADAL" clId="{6623F371-B4B8-47A1-89CC-040A74C5568B}" dt="2025-06-27T14:56:24.457" v="1651" actId="164"/>
          <ac:spMkLst>
            <pc:docMk/>
            <pc:sldMk cId="3567041027" sldId="319"/>
            <ac:spMk id="69" creationId="{EEC48B99-E8AE-8FC5-71DA-DFBCCC8B6806}"/>
          </ac:spMkLst>
        </pc:spChg>
        <pc:grpChg chg="add mod topLvl">
          <ac:chgData name="Sappa, Sneha" userId="693eeb04-e9d8-4d71-91d8-cc6074b5dec9" providerId="ADAL" clId="{6623F371-B4B8-47A1-89CC-040A74C5568B}" dt="2025-06-27T14:30:34.541" v="1150" actId="164"/>
          <ac:grpSpMkLst>
            <pc:docMk/>
            <pc:sldMk cId="3567041027" sldId="319"/>
            <ac:grpSpMk id="10" creationId="{5643AA29-A790-4C44-5265-A7D3461DE3D8}"/>
          </ac:grpSpMkLst>
        </pc:grpChg>
        <pc:grpChg chg="add mod">
          <ac:chgData name="Sappa, Sneha" userId="693eeb04-e9d8-4d71-91d8-cc6074b5dec9" providerId="ADAL" clId="{6623F371-B4B8-47A1-89CC-040A74C5568B}" dt="2025-06-27T14:56:24.457" v="1651" actId="164"/>
          <ac:grpSpMkLst>
            <pc:docMk/>
            <pc:sldMk cId="3567041027" sldId="319"/>
            <ac:grpSpMk id="33" creationId="{4B78B314-F8EB-3FC5-8AA4-335599515065}"/>
          </ac:grpSpMkLst>
        </pc:grpChg>
        <pc:grpChg chg="add mod">
          <ac:chgData name="Sappa, Sneha" userId="693eeb04-e9d8-4d71-91d8-cc6074b5dec9" providerId="ADAL" clId="{6623F371-B4B8-47A1-89CC-040A74C5568B}" dt="2025-06-27T14:34:11.400" v="1442" actId="164"/>
          <ac:grpSpMkLst>
            <pc:docMk/>
            <pc:sldMk cId="3567041027" sldId="319"/>
            <ac:grpSpMk id="34" creationId="{2EBF94CA-AA92-067E-7FBB-1E605E549714}"/>
          </ac:grpSpMkLst>
        </pc:grpChg>
        <pc:grpChg chg="add mod">
          <ac:chgData name="Sappa, Sneha" userId="693eeb04-e9d8-4d71-91d8-cc6074b5dec9" providerId="ADAL" clId="{6623F371-B4B8-47A1-89CC-040A74C5568B}" dt="2025-06-27T14:42:45.327" v="1513" actId="1036"/>
          <ac:grpSpMkLst>
            <pc:docMk/>
            <pc:sldMk cId="3567041027" sldId="319"/>
            <ac:grpSpMk id="53" creationId="{E900AD6F-E366-905A-6C76-C1A9CD9FFA15}"/>
          </ac:grpSpMkLst>
        </pc:grpChg>
        <pc:grpChg chg="mod">
          <ac:chgData name="Sappa, Sneha" userId="693eeb04-e9d8-4d71-91d8-cc6074b5dec9" providerId="ADAL" clId="{6623F371-B4B8-47A1-89CC-040A74C5568B}" dt="2025-06-27T14:31:52.187" v="1287" actId="164"/>
          <ac:grpSpMkLst>
            <pc:docMk/>
            <pc:sldMk cId="3567041027" sldId="319"/>
            <ac:grpSpMk id="61" creationId="{A0B0CE55-84F6-96A0-7D84-DF71C1F58F71}"/>
          </ac:grpSpMkLst>
        </pc:grpChg>
        <pc:grpChg chg="mod">
          <ac:chgData name="Sappa, Sneha" userId="693eeb04-e9d8-4d71-91d8-cc6074b5dec9" providerId="ADAL" clId="{6623F371-B4B8-47A1-89CC-040A74C5568B}" dt="2025-06-27T14:56:35.829" v="1652" actId="1076"/>
          <ac:grpSpMkLst>
            <pc:docMk/>
            <pc:sldMk cId="3567041027" sldId="319"/>
            <ac:grpSpMk id="74" creationId="{E937113B-C031-17E2-0BB4-0EB81A84344F}"/>
          </ac:grpSpMkLst>
        </pc:grpChg>
        <pc:picChg chg="mod">
          <ac:chgData name="Sappa, Sneha" userId="693eeb04-e9d8-4d71-91d8-cc6074b5dec9" providerId="ADAL" clId="{6623F371-B4B8-47A1-89CC-040A74C5568B}" dt="2025-06-27T14:56:24.457" v="1651" actId="164"/>
          <ac:picMkLst>
            <pc:docMk/>
            <pc:sldMk cId="3567041027" sldId="319"/>
            <ac:picMk id="8" creationId="{461C31E2-03BB-4CF8-6C3A-B88CA786C22E}"/>
          </ac:picMkLst>
        </pc:picChg>
        <pc:picChg chg="add del mod topLvl">
          <ac:chgData name="Sappa, Sneha" userId="693eeb04-e9d8-4d71-91d8-cc6074b5dec9" providerId="ADAL" clId="{6623F371-B4B8-47A1-89CC-040A74C5568B}" dt="2025-06-27T14:30:34.541" v="1150" actId="164"/>
          <ac:picMkLst>
            <pc:docMk/>
            <pc:sldMk cId="3567041027" sldId="319"/>
            <ac:picMk id="12" creationId="{EC6EAA9E-E59C-4851-73DC-709412CBBC3B}"/>
          </ac:picMkLst>
        </pc:picChg>
        <pc:picChg chg="add mod">
          <ac:chgData name="Sappa, Sneha" userId="693eeb04-e9d8-4d71-91d8-cc6074b5dec9" providerId="ADAL" clId="{6623F371-B4B8-47A1-89CC-040A74C5568B}" dt="2025-06-27T14:56:24.457" v="1651" actId="164"/>
          <ac:picMkLst>
            <pc:docMk/>
            <pc:sldMk cId="3567041027" sldId="319"/>
            <ac:picMk id="19" creationId="{FF0AA48F-F5B7-2C2A-3DB3-3E47440DDE36}"/>
          </ac:picMkLst>
        </pc:picChg>
        <pc:picChg chg="add mod ord">
          <ac:chgData name="Sappa, Sneha" userId="693eeb04-e9d8-4d71-91d8-cc6074b5dec9" providerId="ADAL" clId="{6623F371-B4B8-47A1-89CC-040A74C5568B}" dt="2025-06-27T14:56:24.457" v="1651" actId="164"/>
          <ac:picMkLst>
            <pc:docMk/>
            <pc:sldMk cId="3567041027" sldId="319"/>
            <ac:picMk id="31" creationId="{4A6A7239-0DD1-1EE9-4B3F-A2B2A62C9101}"/>
          </ac:picMkLst>
        </pc:picChg>
        <pc:picChg chg="mod">
          <ac:chgData name="Sappa, Sneha" userId="693eeb04-e9d8-4d71-91d8-cc6074b5dec9" providerId="ADAL" clId="{6623F371-B4B8-47A1-89CC-040A74C5568B}" dt="2025-06-27T14:30:52.737" v="1153"/>
          <ac:picMkLst>
            <pc:docMk/>
            <pc:sldMk cId="3567041027" sldId="319"/>
            <ac:picMk id="40" creationId="{A1A1DC49-9EDF-638F-8CD3-F999C851FDB6}"/>
          </ac:picMkLst>
        </pc:picChg>
        <pc:picChg chg="mod">
          <ac:chgData name="Sappa, Sneha" userId="693eeb04-e9d8-4d71-91d8-cc6074b5dec9" providerId="ADAL" clId="{6623F371-B4B8-47A1-89CC-040A74C5568B}" dt="2025-06-27T14:30:52.737" v="1153"/>
          <ac:picMkLst>
            <pc:docMk/>
            <pc:sldMk cId="3567041027" sldId="319"/>
            <ac:picMk id="41" creationId="{B0C91C67-4EAF-1839-D932-3DA383D914A2}"/>
          </ac:picMkLst>
        </pc:picChg>
        <pc:picChg chg="mod">
          <ac:chgData name="Sappa, Sneha" userId="693eeb04-e9d8-4d71-91d8-cc6074b5dec9" providerId="ADAL" clId="{6623F371-B4B8-47A1-89CC-040A74C5568B}" dt="2025-06-27T14:30:52.737" v="1153"/>
          <ac:picMkLst>
            <pc:docMk/>
            <pc:sldMk cId="3567041027" sldId="319"/>
            <ac:picMk id="42" creationId="{FB837248-562E-123C-8C63-59609FFF10C9}"/>
          </ac:picMkLst>
        </pc:picChg>
        <pc:picChg chg="add mod">
          <ac:chgData name="Sappa, Sneha" userId="693eeb04-e9d8-4d71-91d8-cc6074b5dec9" providerId="ADAL" clId="{6623F371-B4B8-47A1-89CC-040A74C5568B}" dt="2025-06-27T14:34:11.400" v="1442" actId="164"/>
          <ac:picMkLst>
            <pc:docMk/>
            <pc:sldMk cId="3567041027" sldId="319"/>
            <ac:picMk id="52" creationId="{8AF32588-8A9B-1DFA-3F13-EC1DDDAC564D}"/>
          </ac:picMkLst>
        </pc:picChg>
        <pc:cxnChg chg="mod">
          <ac:chgData name="Sappa, Sneha" userId="693eeb04-e9d8-4d71-91d8-cc6074b5dec9" providerId="ADAL" clId="{6623F371-B4B8-47A1-89CC-040A74C5568B}" dt="2025-06-27T14:30:52.737" v="1153"/>
          <ac:cxnSpMkLst>
            <pc:docMk/>
            <pc:sldMk cId="3567041027" sldId="319"/>
            <ac:cxnSpMk id="49" creationId="{8862FB46-32D4-11FF-5036-595738EA66E7}"/>
          </ac:cxnSpMkLst>
        </pc:cxnChg>
      </pc:sldChg>
    </pc:docChg>
  </pc:docChgLst>
  <pc:docChgLst>
    <pc:chgData name="Sappa, Sneha" userId="S::sneha.sappa@kla.com::693eeb04-e9d8-4d71-91d8-cc6074b5dec9" providerId="AD" clId="Web-{86B5B1C7-8985-4C92-B350-276F0A87645B}"/>
    <pc:docChg chg="modSld">
      <pc:chgData name="Sappa, Sneha" userId="S::sneha.sappa@kla.com::693eeb04-e9d8-4d71-91d8-cc6074b5dec9" providerId="AD" clId="Web-{86B5B1C7-8985-4C92-B350-276F0A87645B}" dt="2025-06-26T13:51:29.383" v="1" actId="20577"/>
      <pc:docMkLst>
        <pc:docMk/>
      </pc:docMkLst>
      <pc:sldChg chg="modSp">
        <pc:chgData name="Sappa, Sneha" userId="S::sneha.sappa@kla.com::693eeb04-e9d8-4d71-91d8-cc6074b5dec9" providerId="AD" clId="Web-{86B5B1C7-8985-4C92-B350-276F0A87645B}" dt="2025-06-26T13:51:29.383" v="1" actId="20577"/>
        <pc:sldMkLst>
          <pc:docMk/>
          <pc:sldMk cId="2166416337" sldId="308"/>
        </pc:sldMkLst>
      </pc:sldChg>
    </pc:docChg>
  </pc:docChgLst>
  <pc:docChgLst>
    <pc:chgData name="Sappa, Sneha" userId="693eeb04-e9d8-4d71-91d8-cc6074b5dec9" providerId="ADAL" clId="{5B3696FF-89CD-480B-998F-B3CE85542569}"/>
    <pc:docChg chg="delSld modSld">
      <pc:chgData name="Sappa, Sneha" userId="693eeb04-e9d8-4d71-91d8-cc6074b5dec9" providerId="ADAL" clId="{5B3696FF-89CD-480B-998F-B3CE85542569}" dt="2025-07-01T07:38:03.784" v="398" actId="1076"/>
      <pc:docMkLst>
        <pc:docMk/>
      </pc:docMkLst>
      <pc:sldChg chg="del">
        <pc:chgData name="Sappa, Sneha" userId="693eeb04-e9d8-4d71-91d8-cc6074b5dec9" providerId="ADAL" clId="{5B3696FF-89CD-480B-998F-B3CE85542569}" dt="2025-06-30T06:37:56.498" v="7" actId="47"/>
        <pc:sldMkLst>
          <pc:docMk/>
          <pc:sldMk cId="3003360524" sldId="291"/>
        </pc:sldMkLst>
      </pc:sldChg>
      <pc:sldChg chg="del">
        <pc:chgData name="Sappa, Sneha" userId="693eeb04-e9d8-4d71-91d8-cc6074b5dec9" providerId="ADAL" clId="{5B3696FF-89CD-480B-998F-B3CE85542569}" dt="2025-06-30T06:37:47.993" v="3" actId="47"/>
        <pc:sldMkLst>
          <pc:docMk/>
          <pc:sldMk cId="2059366942" sldId="292"/>
        </pc:sldMkLst>
      </pc:sldChg>
      <pc:sldChg chg="del">
        <pc:chgData name="Sappa, Sneha" userId="693eeb04-e9d8-4d71-91d8-cc6074b5dec9" providerId="ADAL" clId="{5B3696FF-89CD-480B-998F-B3CE85542569}" dt="2025-06-30T06:37:57.874" v="8" actId="47"/>
        <pc:sldMkLst>
          <pc:docMk/>
          <pc:sldMk cId="1606844883" sldId="293"/>
        </pc:sldMkLst>
      </pc:sldChg>
      <pc:sldChg chg="del">
        <pc:chgData name="Sappa, Sneha" userId="693eeb04-e9d8-4d71-91d8-cc6074b5dec9" providerId="ADAL" clId="{5B3696FF-89CD-480B-998F-B3CE85542569}" dt="2025-06-30T06:37:54.375" v="6" actId="47"/>
        <pc:sldMkLst>
          <pc:docMk/>
          <pc:sldMk cId="603481879" sldId="295"/>
        </pc:sldMkLst>
      </pc:sldChg>
      <pc:sldChg chg="del">
        <pc:chgData name="Sappa, Sneha" userId="693eeb04-e9d8-4d71-91d8-cc6074b5dec9" providerId="ADAL" clId="{5B3696FF-89CD-480B-998F-B3CE85542569}" dt="2025-06-30T06:37:54.375" v="6" actId="47"/>
        <pc:sldMkLst>
          <pc:docMk/>
          <pc:sldMk cId="1351224820" sldId="297"/>
        </pc:sldMkLst>
      </pc:sldChg>
      <pc:sldChg chg="del">
        <pc:chgData name="Sappa, Sneha" userId="693eeb04-e9d8-4d71-91d8-cc6074b5dec9" providerId="ADAL" clId="{5B3696FF-89CD-480B-998F-B3CE85542569}" dt="2025-06-30T06:37:54.375" v="6" actId="47"/>
        <pc:sldMkLst>
          <pc:docMk/>
          <pc:sldMk cId="931114456" sldId="300"/>
        </pc:sldMkLst>
      </pc:sldChg>
      <pc:sldChg chg="del">
        <pc:chgData name="Sappa, Sneha" userId="693eeb04-e9d8-4d71-91d8-cc6074b5dec9" providerId="ADAL" clId="{5B3696FF-89CD-480B-998F-B3CE85542569}" dt="2025-06-30T06:37:48.784" v="4" actId="47"/>
        <pc:sldMkLst>
          <pc:docMk/>
          <pc:sldMk cId="4044435227" sldId="305"/>
        </pc:sldMkLst>
      </pc:sldChg>
      <pc:sldChg chg="del">
        <pc:chgData name="Sappa, Sneha" userId="693eeb04-e9d8-4d71-91d8-cc6074b5dec9" providerId="ADAL" clId="{5B3696FF-89CD-480B-998F-B3CE85542569}" dt="2025-06-30T06:37:40.284" v="0" actId="47"/>
        <pc:sldMkLst>
          <pc:docMk/>
          <pc:sldMk cId="12518095" sldId="306"/>
        </pc:sldMkLst>
      </pc:sldChg>
      <pc:sldChg chg="addSp modSp mod">
        <pc:chgData name="Sappa, Sneha" userId="693eeb04-e9d8-4d71-91d8-cc6074b5dec9" providerId="ADAL" clId="{5B3696FF-89CD-480B-998F-B3CE85542569}" dt="2025-07-01T07:35:03.030" v="353" actId="108"/>
        <pc:sldMkLst>
          <pc:docMk/>
          <pc:sldMk cId="2286696462" sldId="309"/>
        </pc:sldMkLst>
        <pc:spChg chg="add mod">
          <ac:chgData name="Sappa, Sneha" userId="693eeb04-e9d8-4d71-91d8-cc6074b5dec9" providerId="ADAL" clId="{5B3696FF-89CD-480B-998F-B3CE85542569}" dt="2025-07-01T07:35:03.030" v="353" actId="108"/>
          <ac:spMkLst>
            <pc:docMk/>
            <pc:sldMk cId="2286696462" sldId="309"/>
            <ac:spMk id="3" creationId="{25C3842D-A008-2802-CE29-4BF68CB827E7}"/>
          </ac:spMkLst>
        </pc:spChg>
        <pc:spChg chg="mod">
          <ac:chgData name="Sappa, Sneha" userId="693eeb04-e9d8-4d71-91d8-cc6074b5dec9" providerId="ADAL" clId="{5B3696FF-89CD-480B-998F-B3CE85542569}" dt="2025-07-01T07:25:39.848" v="343" actId="1036"/>
          <ac:spMkLst>
            <pc:docMk/>
            <pc:sldMk cId="2286696462" sldId="309"/>
            <ac:spMk id="12" creationId="{601C4412-6FA8-A40C-5A28-2361403BE2AB}"/>
          </ac:spMkLst>
        </pc:spChg>
        <pc:spChg chg="mod">
          <ac:chgData name="Sappa, Sneha" userId="693eeb04-e9d8-4d71-91d8-cc6074b5dec9" providerId="ADAL" clId="{5B3696FF-89CD-480B-998F-B3CE85542569}" dt="2025-07-01T07:25:39.848" v="343" actId="1036"/>
          <ac:spMkLst>
            <pc:docMk/>
            <pc:sldMk cId="2286696462" sldId="309"/>
            <ac:spMk id="20" creationId="{97D3F984-11ED-6F6D-51A8-52C21F3AB307}"/>
          </ac:spMkLst>
        </pc:spChg>
        <pc:spChg chg="mod">
          <ac:chgData name="Sappa, Sneha" userId="693eeb04-e9d8-4d71-91d8-cc6074b5dec9" providerId="ADAL" clId="{5B3696FF-89CD-480B-998F-B3CE85542569}" dt="2025-07-01T07:25:30.416" v="322" actId="1076"/>
          <ac:spMkLst>
            <pc:docMk/>
            <pc:sldMk cId="2286696462" sldId="309"/>
            <ac:spMk id="24" creationId="{F7906864-F13E-5C4C-F8AB-A970D9DDBAE4}"/>
          </ac:spMkLst>
        </pc:spChg>
        <pc:picChg chg="mod">
          <ac:chgData name="Sappa, Sneha" userId="693eeb04-e9d8-4d71-91d8-cc6074b5dec9" providerId="ADAL" clId="{5B3696FF-89CD-480B-998F-B3CE85542569}" dt="2025-07-01T07:25:39.848" v="343" actId="1036"/>
          <ac:picMkLst>
            <pc:docMk/>
            <pc:sldMk cId="2286696462" sldId="309"/>
            <ac:picMk id="10" creationId="{2CB34C70-387E-91AF-E71B-8378DB23F8DB}"/>
          </ac:picMkLst>
        </pc:picChg>
        <pc:picChg chg="mod">
          <ac:chgData name="Sappa, Sneha" userId="693eeb04-e9d8-4d71-91d8-cc6074b5dec9" providerId="ADAL" clId="{5B3696FF-89CD-480B-998F-B3CE85542569}" dt="2025-07-01T07:25:39.848" v="343" actId="1036"/>
          <ac:picMkLst>
            <pc:docMk/>
            <pc:sldMk cId="2286696462" sldId="309"/>
            <ac:picMk id="22" creationId="{0AD5F216-4061-D909-EB7B-573520FE987F}"/>
          </ac:picMkLst>
        </pc:picChg>
      </pc:sldChg>
      <pc:sldChg chg="del">
        <pc:chgData name="Sappa, Sneha" userId="693eeb04-e9d8-4d71-91d8-cc6074b5dec9" providerId="ADAL" clId="{5B3696FF-89CD-480B-998F-B3CE85542569}" dt="2025-06-30T06:37:54.375" v="6" actId="47"/>
        <pc:sldMkLst>
          <pc:docMk/>
          <pc:sldMk cId="3075530516" sldId="312"/>
        </pc:sldMkLst>
      </pc:sldChg>
      <pc:sldChg chg="del">
        <pc:chgData name="Sappa, Sneha" userId="693eeb04-e9d8-4d71-91d8-cc6074b5dec9" providerId="ADAL" clId="{5B3696FF-89CD-480B-998F-B3CE85542569}" dt="2025-06-30T06:37:49.772" v="5" actId="47"/>
        <pc:sldMkLst>
          <pc:docMk/>
          <pc:sldMk cId="1967981544" sldId="313"/>
        </pc:sldMkLst>
      </pc:sldChg>
      <pc:sldChg chg="del">
        <pc:chgData name="Sappa, Sneha" userId="693eeb04-e9d8-4d71-91d8-cc6074b5dec9" providerId="ADAL" clId="{5B3696FF-89CD-480B-998F-B3CE85542569}" dt="2025-06-30T06:37:42.322" v="2" actId="47"/>
        <pc:sldMkLst>
          <pc:docMk/>
          <pc:sldMk cId="675182517" sldId="314"/>
        </pc:sldMkLst>
      </pc:sldChg>
      <pc:sldChg chg="del">
        <pc:chgData name="Sappa, Sneha" userId="693eeb04-e9d8-4d71-91d8-cc6074b5dec9" providerId="ADAL" clId="{5B3696FF-89CD-480B-998F-B3CE85542569}" dt="2025-06-30T06:37:41.417" v="1" actId="47"/>
        <pc:sldMkLst>
          <pc:docMk/>
          <pc:sldMk cId="184539576" sldId="315"/>
        </pc:sldMkLst>
      </pc:sldChg>
      <pc:sldChg chg="addSp modSp mod">
        <pc:chgData name="Sappa, Sneha" userId="693eeb04-e9d8-4d71-91d8-cc6074b5dec9" providerId="ADAL" clId="{5B3696FF-89CD-480B-998F-B3CE85542569}" dt="2025-07-01T07:38:03.784" v="398" actId="1076"/>
        <pc:sldMkLst>
          <pc:docMk/>
          <pc:sldMk cId="4229105073" sldId="316"/>
        </pc:sldMkLst>
        <pc:spChg chg="add mod">
          <ac:chgData name="Sappa, Sneha" userId="693eeb04-e9d8-4d71-91d8-cc6074b5dec9" providerId="ADAL" clId="{5B3696FF-89CD-480B-998F-B3CE85542569}" dt="2025-07-01T07:35:39.085" v="371" actId="1076"/>
          <ac:spMkLst>
            <pc:docMk/>
            <pc:sldMk cId="4229105073" sldId="316"/>
            <ac:spMk id="2" creationId="{E7971102-6715-CB5C-8482-FCD489EEB898}"/>
          </ac:spMkLst>
        </pc:spChg>
        <pc:spChg chg="mod">
          <ac:chgData name="Sappa, Sneha" userId="693eeb04-e9d8-4d71-91d8-cc6074b5dec9" providerId="ADAL" clId="{5B3696FF-89CD-480B-998F-B3CE85542569}" dt="2025-07-01T07:35:25.515" v="369" actId="1036"/>
          <ac:spMkLst>
            <pc:docMk/>
            <pc:sldMk cId="4229105073" sldId="316"/>
            <ac:spMk id="12" creationId="{4441B9C7-6CCA-54C4-1107-1C146DC51C99}"/>
          </ac:spMkLst>
        </pc:spChg>
        <pc:spChg chg="mod">
          <ac:chgData name="Sappa, Sneha" userId="693eeb04-e9d8-4d71-91d8-cc6074b5dec9" providerId="ADAL" clId="{5B3696FF-89CD-480B-998F-B3CE85542569}" dt="2025-07-01T07:35:25.515" v="369" actId="1036"/>
          <ac:spMkLst>
            <pc:docMk/>
            <pc:sldMk cId="4229105073" sldId="316"/>
            <ac:spMk id="13" creationId="{51D963C7-B26C-1CC5-7C3F-040B61DDFE6A}"/>
          </ac:spMkLst>
        </pc:spChg>
        <pc:spChg chg="mod">
          <ac:chgData name="Sappa, Sneha" userId="693eeb04-e9d8-4d71-91d8-cc6074b5dec9" providerId="ADAL" clId="{5B3696FF-89CD-480B-998F-B3CE85542569}" dt="2025-07-01T07:38:03.784" v="398" actId="1076"/>
          <ac:spMkLst>
            <pc:docMk/>
            <pc:sldMk cId="4229105073" sldId="316"/>
            <ac:spMk id="21" creationId="{B8E80960-6258-1BBC-2D38-5316A2733C8E}"/>
          </ac:spMkLst>
        </pc:spChg>
        <pc:picChg chg="mod">
          <ac:chgData name="Sappa, Sneha" userId="693eeb04-e9d8-4d71-91d8-cc6074b5dec9" providerId="ADAL" clId="{5B3696FF-89CD-480B-998F-B3CE85542569}" dt="2025-07-01T07:35:25.515" v="369" actId="1036"/>
          <ac:picMkLst>
            <pc:docMk/>
            <pc:sldMk cId="4229105073" sldId="316"/>
            <ac:picMk id="10" creationId="{7272E7E6-1672-203F-4884-F6567C2D1012}"/>
          </ac:picMkLst>
        </pc:picChg>
        <pc:picChg chg="mod">
          <ac:chgData name="Sappa, Sneha" userId="693eeb04-e9d8-4d71-91d8-cc6074b5dec9" providerId="ADAL" clId="{5B3696FF-89CD-480B-998F-B3CE85542569}" dt="2025-07-01T07:35:25.515" v="369" actId="1036"/>
          <ac:picMkLst>
            <pc:docMk/>
            <pc:sldMk cId="4229105073" sldId="316"/>
            <ac:picMk id="29" creationId="{F3F232B1-96D4-B7C3-CF2D-A1F76CA9B1B3}"/>
          </ac:picMkLst>
        </pc:picChg>
      </pc:sldChg>
      <pc:sldChg chg="addSp modSp mod">
        <pc:chgData name="Sappa, Sneha" userId="693eeb04-e9d8-4d71-91d8-cc6074b5dec9" providerId="ADAL" clId="{5B3696FF-89CD-480B-998F-B3CE85542569}" dt="2025-07-01T07:37:36.617" v="397" actId="1076"/>
        <pc:sldMkLst>
          <pc:docMk/>
          <pc:sldMk cId="2913494136" sldId="317"/>
        </pc:sldMkLst>
        <pc:spChg chg="add mod">
          <ac:chgData name="Sappa, Sneha" userId="693eeb04-e9d8-4d71-91d8-cc6074b5dec9" providerId="ADAL" clId="{5B3696FF-89CD-480B-998F-B3CE85542569}" dt="2025-07-01T07:37:36.617" v="397" actId="1076"/>
          <ac:spMkLst>
            <pc:docMk/>
            <pc:sldMk cId="2913494136" sldId="317"/>
            <ac:spMk id="2" creationId="{F2B3810C-751F-428A-D87E-63E4384C1F15}"/>
          </ac:spMkLst>
        </pc:spChg>
        <pc:spChg chg="mod">
          <ac:chgData name="Sappa, Sneha" userId="693eeb04-e9d8-4d71-91d8-cc6074b5dec9" providerId="ADAL" clId="{5B3696FF-89CD-480B-998F-B3CE85542569}" dt="2025-07-01T07:35:54.054" v="393" actId="1036"/>
          <ac:spMkLst>
            <pc:docMk/>
            <pc:sldMk cId="2913494136" sldId="317"/>
            <ac:spMk id="12" creationId="{973B80FE-8BB0-F8CA-34E1-731642C0C741}"/>
          </ac:spMkLst>
        </pc:spChg>
        <pc:spChg chg="mod">
          <ac:chgData name="Sappa, Sneha" userId="693eeb04-e9d8-4d71-91d8-cc6074b5dec9" providerId="ADAL" clId="{5B3696FF-89CD-480B-998F-B3CE85542569}" dt="2025-07-01T07:35:54.054" v="393" actId="1036"/>
          <ac:spMkLst>
            <pc:docMk/>
            <pc:sldMk cId="2913494136" sldId="317"/>
            <ac:spMk id="13" creationId="{9602E4E3-094D-7448-761F-04797AE2580C}"/>
          </ac:spMkLst>
        </pc:spChg>
        <pc:spChg chg="mod">
          <ac:chgData name="Sappa, Sneha" userId="693eeb04-e9d8-4d71-91d8-cc6074b5dec9" providerId="ADAL" clId="{5B3696FF-89CD-480B-998F-B3CE85542569}" dt="2025-07-01T07:37:26.187" v="396" actId="1076"/>
          <ac:spMkLst>
            <pc:docMk/>
            <pc:sldMk cId="2913494136" sldId="317"/>
            <ac:spMk id="21" creationId="{71FE9FF4-E6C5-7010-F5BC-E71261AF5D20}"/>
          </ac:spMkLst>
        </pc:spChg>
        <pc:picChg chg="mod">
          <ac:chgData name="Sappa, Sneha" userId="693eeb04-e9d8-4d71-91d8-cc6074b5dec9" providerId="ADAL" clId="{5B3696FF-89CD-480B-998F-B3CE85542569}" dt="2025-07-01T07:35:54.054" v="393" actId="1036"/>
          <ac:picMkLst>
            <pc:docMk/>
            <pc:sldMk cId="2913494136" sldId="317"/>
            <ac:picMk id="4" creationId="{F158434F-0EE4-F607-D697-0C9609B1CD87}"/>
          </ac:picMkLst>
        </pc:picChg>
        <pc:picChg chg="mod">
          <ac:chgData name="Sappa, Sneha" userId="693eeb04-e9d8-4d71-91d8-cc6074b5dec9" providerId="ADAL" clId="{5B3696FF-89CD-480B-998F-B3CE85542569}" dt="2025-07-01T07:35:54.054" v="393" actId="1036"/>
          <ac:picMkLst>
            <pc:docMk/>
            <pc:sldMk cId="2913494136" sldId="317"/>
            <ac:picMk id="10" creationId="{10190721-6701-C675-0587-2043957B45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1259C-3808-4339-80CE-6A4069B75643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230D2-F5F7-47E9-9E3E-6ECE79118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230D2-F5F7-47E9-9E3E-6ECE791188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6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230D2-F5F7-47E9-9E3E-6ECE791188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06974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15694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393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3224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59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99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827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0723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>
                <a:solidFill>
                  <a:schemeClr val="bg2"/>
                </a:solidFill>
              </a:rPr>
              <a:t>KLA Non-Confidential | Unrestricted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2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7" r:id="rId5"/>
    <p:sldLayoutId id="2147483665" r:id="rId6"/>
    <p:sldLayoutId id="2147483654" r:id="rId7"/>
    <p:sldLayoutId id="2147483664" r:id="rId8"/>
    <p:sldLayoutId id="2147483668" r:id="rId9"/>
    <p:sldLayoutId id="2147483651" r:id="rId10"/>
    <p:sldLayoutId id="21474836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3.sv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8A4248-D79C-4B1B-A543-21778DFCB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7/02/2025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F451EAF-409D-41B3-A826-84DC40AF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3686" y="2203035"/>
            <a:ext cx="9165292" cy="757130"/>
          </a:xfrm>
        </p:spPr>
        <p:txBody>
          <a:bodyPr/>
          <a:lstStyle/>
          <a:p>
            <a:r>
              <a:rPr lang="en-US" dirty="0" err="1"/>
              <a:t>Logoscope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CB2EC9B-BB65-428D-981D-BE104BB1C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8488" y="2960165"/>
            <a:ext cx="6411160" cy="523220"/>
          </a:xfrm>
        </p:spPr>
        <p:txBody>
          <a:bodyPr/>
          <a:lstStyle/>
          <a:p>
            <a:r>
              <a:rPr lang="en-US" dirty="0"/>
              <a:t>Women’s hackathon practice problem</a:t>
            </a:r>
          </a:p>
        </p:txBody>
      </p:sp>
    </p:spTree>
    <p:extLst>
      <p:ext uri="{BB962C8B-B14F-4D97-AF65-F5344CB8AC3E}">
        <p14:creationId xmlns:p14="http://schemas.microsoft.com/office/powerpoint/2010/main" val="342529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D13028-6266-8377-A037-891452A7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E413A-3172-E55A-D29D-427598E5A1DA}"/>
              </a:ext>
            </a:extLst>
          </p:cNvPr>
          <p:cNvSpPr txBox="1"/>
          <p:nvPr/>
        </p:nvSpPr>
        <p:spPr>
          <a:xfrm>
            <a:off x="481148" y="1107810"/>
            <a:ext cx="11229703" cy="46423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buNone/>
            </a:pPr>
            <a:r>
              <a:rPr lang="en-US" sz="2600" dirty="0"/>
              <a:t>In a high-tech lab, a powerful inspection tool scans devices and generates detailed log files. These logs contain a mix of messages—</a:t>
            </a:r>
          </a:p>
          <a:p>
            <a:pPr>
              <a:buNone/>
            </a:pPr>
            <a:r>
              <a:rPr lang="en-US" sz="2600" dirty="0"/>
              <a:t>routine </a:t>
            </a:r>
            <a:r>
              <a:rPr lang="en-US" sz="2600" b="1" dirty="0">
                <a:solidFill>
                  <a:schemeClr val="accent3">
                    <a:lumMod val="75000"/>
                  </a:schemeClr>
                </a:solidFill>
              </a:rPr>
              <a:t>INFO</a:t>
            </a:r>
            <a:r>
              <a:rPr lang="en-US" sz="2600" dirty="0"/>
              <a:t>, cautionary </a:t>
            </a:r>
            <a:r>
              <a:rPr lang="en-US" sz="2600" b="1" dirty="0">
                <a:solidFill>
                  <a:srgbClr val="FFC000"/>
                </a:solidFill>
              </a:rPr>
              <a:t>WARN</a:t>
            </a:r>
            <a:r>
              <a:rPr lang="en-US" sz="2600" dirty="0"/>
              <a:t>, and critical </a:t>
            </a:r>
            <a:r>
              <a:rPr lang="en-US" sz="2600" b="1" dirty="0">
                <a:solidFill>
                  <a:srgbClr val="FF0000"/>
                </a:solidFill>
              </a:rPr>
              <a:t>ERRORs</a:t>
            </a:r>
            <a:r>
              <a:rPr lang="en-US" sz="2600" dirty="0"/>
              <a:t>.</a:t>
            </a:r>
          </a:p>
          <a:p>
            <a:pPr>
              <a:buNone/>
            </a:pPr>
            <a:endParaRPr lang="en-US" sz="2600" dirty="0"/>
          </a:p>
          <a:p>
            <a:pPr>
              <a:buNone/>
            </a:pPr>
            <a:r>
              <a:rPr lang="en-US" sz="2600" dirty="0"/>
              <a:t>But these logs aren’t always clean. They may include inconsistencies, or missing data. Alongside the logs, an instruction file—the Commands File—is provided. It contains a sequence of operations like </a:t>
            </a:r>
            <a:r>
              <a:rPr lang="en-US" sz="2600" b="1" dirty="0"/>
              <a:t>REPLACE</a:t>
            </a:r>
            <a:r>
              <a:rPr lang="en-US" sz="2600" dirty="0"/>
              <a:t>, </a:t>
            </a:r>
            <a:r>
              <a:rPr lang="en-US" sz="2600" b="1" dirty="0"/>
              <a:t>INSERT</a:t>
            </a:r>
            <a:r>
              <a:rPr lang="en-US" sz="2600" dirty="0"/>
              <a:t>, and </a:t>
            </a:r>
            <a:r>
              <a:rPr lang="en-US" sz="2600" b="1" dirty="0"/>
              <a:t>DELETE</a:t>
            </a:r>
            <a:r>
              <a:rPr lang="en-US" sz="2600" dirty="0"/>
              <a:t>.</a:t>
            </a:r>
          </a:p>
          <a:p>
            <a:endParaRPr lang="en-US" sz="2600" dirty="0"/>
          </a:p>
          <a:p>
            <a:r>
              <a:rPr lang="en-US" sz="2600" b="1" dirty="0"/>
              <a:t>The challenge? </a:t>
            </a:r>
            <a:r>
              <a:rPr lang="en-US" sz="2600" dirty="0"/>
              <a:t>Build a solution that transforms raw, noisy logs into clean, structured data using the instructions provided.</a:t>
            </a:r>
          </a:p>
        </p:txBody>
      </p:sp>
    </p:spTree>
    <p:extLst>
      <p:ext uri="{BB962C8B-B14F-4D97-AF65-F5344CB8AC3E}">
        <p14:creationId xmlns:p14="http://schemas.microsoft.com/office/powerpoint/2010/main" val="2166416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EC67D93-4593-3D14-7989-CD80F169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937113B-C031-17E2-0BB4-0EB81A84344F}"/>
              </a:ext>
            </a:extLst>
          </p:cNvPr>
          <p:cNvGrpSpPr/>
          <p:nvPr/>
        </p:nvGrpSpPr>
        <p:grpSpPr>
          <a:xfrm>
            <a:off x="1365152" y="197869"/>
            <a:ext cx="9028356" cy="6048606"/>
            <a:chOff x="1158323" y="437355"/>
            <a:chExt cx="9028356" cy="6048606"/>
          </a:xfrm>
        </p:grpSpPr>
        <p:pic>
          <p:nvPicPr>
            <p:cNvPr id="19" name="Graphic 18" descr="Office worker female with solid fill">
              <a:extLst>
                <a:ext uri="{FF2B5EF4-FFF2-40B4-BE49-F238E27FC236}">
                  <a16:creationId xmlns:a16="http://schemas.microsoft.com/office/drawing/2014/main" id="{FF0AA48F-F5B7-2C2A-3DB3-3E47440D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40238" y="2446062"/>
              <a:ext cx="1324510" cy="1324510"/>
            </a:xfrm>
            <a:prstGeom prst="rect">
              <a:avLst/>
            </a:prstGeom>
          </p:spPr>
        </p:pic>
        <p:pic>
          <p:nvPicPr>
            <p:cNvPr id="8" name="Graphic 7" descr="Computer with solid fill">
              <a:extLst>
                <a:ext uri="{FF2B5EF4-FFF2-40B4-BE49-F238E27FC236}">
                  <a16:creationId xmlns:a16="http://schemas.microsoft.com/office/drawing/2014/main" id="{461C31E2-03BB-4CF8-6C3A-B88CA786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8323" y="892598"/>
              <a:ext cx="1865575" cy="1865575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0B0CE55-84F6-96A0-7D84-DF71C1F58F71}"/>
                </a:ext>
              </a:extLst>
            </p:cNvPr>
            <p:cNvGrpSpPr/>
            <p:nvPr/>
          </p:nvGrpSpPr>
          <p:grpSpPr>
            <a:xfrm>
              <a:off x="4315688" y="905502"/>
              <a:ext cx="1478547" cy="1687266"/>
              <a:chOff x="3721395" y="3097385"/>
              <a:chExt cx="1478547" cy="168726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F3870E-1DA0-7B2F-F0BA-50005E0ECC60}"/>
                  </a:ext>
                </a:extLst>
              </p:cNvPr>
              <p:cNvSpPr txBox="1"/>
              <p:nvPr/>
            </p:nvSpPr>
            <p:spPr>
              <a:xfrm>
                <a:off x="3721395" y="34290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l"/>
                <a:endParaRPr lang="en-US" dirty="0"/>
              </a:p>
            </p:txBody>
          </p:sp>
          <p:sp>
            <p:nvSpPr>
              <p:cNvPr id="17" name="Rectangle: Single Corner Snipped 16">
                <a:extLst>
                  <a:ext uri="{FF2B5EF4-FFF2-40B4-BE49-F238E27FC236}">
                    <a16:creationId xmlns:a16="http://schemas.microsoft.com/office/drawing/2014/main" id="{959BE0F6-1952-76A5-CFC2-0E1AC0C2CA6A}"/>
                  </a:ext>
                </a:extLst>
              </p:cNvPr>
              <p:cNvSpPr/>
              <p:nvPr/>
            </p:nvSpPr>
            <p:spPr>
              <a:xfrm>
                <a:off x="3923414" y="3097385"/>
                <a:ext cx="1276528" cy="1687266"/>
              </a:xfrm>
              <a:prstGeom prst="snip1Rect">
                <a:avLst/>
              </a:prstGeom>
              <a:solidFill>
                <a:srgbClr val="EDEC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B5155"/>
                    </a:solidFill>
                  </a:rPr>
                  <a:t>LOG FILE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6F00E8B-ADC5-582F-EBFD-B791B52B84D7}"/>
                  </a:ext>
                </a:extLst>
              </p:cNvPr>
              <p:cNvSpPr/>
              <p:nvPr/>
            </p:nvSpPr>
            <p:spPr>
              <a:xfrm>
                <a:off x="4061637" y="3551274"/>
                <a:ext cx="1031358" cy="265814"/>
              </a:xfrm>
              <a:prstGeom prst="roundRect">
                <a:avLst/>
              </a:prstGeom>
              <a:solidFill>
                <a:srgbClr val="5B8E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500" b="1" dirty="0"/>
                  <a:t>INFO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D94CB12-2CE5-1136-A446-99ED42E860AD}"/>
                  </a:ext>
                </a:extLst>
              </p:cNvPr>
              <p:cNvSpPr/>
              <p:nvPr/>
            </p:nvSpPr>
            <p:spPr>
              <a:xfrm>
                <a:off x="4061637" y="3904806"/>
                <a:ext cx="1031358" cy="265814"/>
              </a:xfrm>
              <a:prstGeom prst="roundRect">
                <a:avLst/>
              </a:prstGeom>
              <a:solidFill>
                <a:srgbClr val="F5B6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tx1"/>
                    </a:solidFill>
                  </a:rPr>
                  <a:t>WARN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CE48386-D3E3-C510-5269-86BA8379A10E}"/>
                  </a:ext>
                </a:extLst>
              </p:cNvPr>
              <p:cNvSpPr/>
              <p:nvPr/>
            </p:nvSpPr>
            <p:spPr>
              <a:xfrm>
                <a:off x="4061637" y="4229986"/>
                <a:ext cx="1031358" cy="265814"/>
              </a:xfrm>
              <a:prstGeom prst="roundRect">
                <a:avLst/>
              </a:prstGeom>
              <a:solidFill>
                <a:srgbClr val="EE7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500" b="1" dirty="0"/>
                  <a:t>ERROR</a:t>
                </a:r>
              </a:p>
            </p:txBody>
          </p:sp>
          <p:pic>
            <p:nvPicPr>
              <p:cNvPr id="24" name="Graphic 23" descr="Information with solid fill">
                <a:extLst>
                  <a:ext uri="{FF2B5EF4-FFF2-40B4-BE49-F238E27FC236}">
                    <a16:creationId xmlns:a16="http://schemas.microsoft.com/office/drawing/2014/main" id="{4C20337D-38D9-9811-68B9-776404943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74927" y="3577501"/>
                <a:ext cx="207335" cy="207335"/>
              </a:xfrm>
              <a:prstGeom prst="rect">
                <a:avLst/>
              </a:prstGeom>
            </p:spPr>
          </p:pic>
          <p:pic>
            <p:nvPicPr>
              <p:cNvPr id="26" name="Graphic 25" descr="Warning with solid fill">
                <a:extLst>
                  <a:ext uri="{FF2B5EF4-FFF2-40B4-BE49-F238E27FC236}">
                    <a16:creationId xmlns:a16="http://schemas.microsoft.com/office/drawing/2014/main" id="{CE7FADF5-6CB4-5538-8A90-F0AEEF9C1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74927" y="3913602"/>
                <a:ext cx="207335" cy="207335"/>
              </a:xfrm>
              <a:prstGeom prst="rect">
                <a:avLst/>
              </a:prstGeom>
            </p:spPr>
          </p:pic>
          <p:pic>
            <p:nvPicPr>
              <p:cNvPr id="28" name="Graphic 27" descr="Close with solid fill">
                <a:extLst>
                  <a:ext uri="{FF2B5EF4-FFF2-40B4-BE49-F238E27FC236}">
                    <a16:creationId xmlns:a16="http://schemas.microsoft.com/office/drawing/2014/main" id="{24782169-6740-8898-9BB5-837FFD823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074927" y="4261196"/>
                <a:ext cx="207335" cy="207335"/>
              </a:xfrm>
              <a:prstGeom prst="rect">
                <a:avLst/>
              </a:prstGeom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881BB1-6B50-F3B6-36AC-55C8DF907B0D}"/>
                  </a:ext>
                </a:extLst>
              </p:cNvPr>
              <p:cNvCxnSpPr/>
              <p:nvPr/>
            </p:nvCxnSpPr>
            <p:spPr>
              <a:xfrm>
                <a:off x="4061637" y="4564380"/>
                <a:ext cx="975183" cy="0"/>
              </a:xfrm>
              <a:prstGeom prst="line">
                <a:avLst/>
              </a:prstGeom>
              <a:ln w="28575">
                <a:solidFill>
                  <a:srgbClr val="BABD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DFF196-2D8F-C427-2425-A5DA5608A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1637" y="4678680"/>
                <a:ext cx="632283" cy="0"/>
              </a:xfrm>
              <a:prstGeom prst="line">
                <a:avLst/>
              </a:prstGeom>
              <a:ln w="28575">
                <a:solidFill>
                  <a:srgbClr val="BABD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78B314-F8EB-3FC5-8AA4-335599515065}"/>
                </a:ext>
              </a:extLst>
            </p:cNvPr>
            <p:cNvGrpSpPr/>
            <p:nvPr/>
          </p:nvGrpSpPr>
          <p:grpSpPr>
            <a:xfrm>
              <a:off x="8492938" y="504000"/>
              <a:ext cx="1693741" cy="2088768"/>
              <a:chOff x="7632969" y="681898"/>
              <a:chExt cx="1693741" cy="208876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43AA29-A790-4C44-5265-A7D3461DE3D8}"/>
                  </a:ext>
                </a:extLst>
              </p:cNvPr>
              <p:cNvGrpSpPr/>
              <p:nvPr/>
            </p:nvGrpSpPr>
            <p:grpSpPr>
              <a:xfrm>
                <a:off x="7921884" y="1083400"/>
                <a:ext cx="1404826" cy="1687266"/>
                <a:chOff x="5962455" y="2444097"/>
                <a:chExt cx="1404826" cy="1687266"/>
              </a:xfrm>
            </p:grpSpPr>
            <p:sp>
              <p:nvSpPr>
                <p:cNvPr id="44" name="Rectangle: Single Corner Snipped 43">
                  <a:extLst>
                    <a:ext uri="{FF2B5EF4-FFF2-40B4-BE49-F238E27FC236}">
                      <a16:creationId xmlns:a16="http://schemas.microsoft.com/office/drawing/2014/main" id="{B5FA88F9-C1B4-2BFC-68DA-93467A79C7C7}"/>
                    </a:ext>
                  </a:extLst>
                </p:cNvPr>
                <p:cNvSpPr/>
                <p:nvPr/>
              </p:nvSpPr>
              <p:spPr>
                <a:xfrm>
                  <a:off x="6090752" y="2444097"/>
                  <a:ext cx="1276529" cy="1687266"/>
                </a:xfrm>
                <a:prstGeom prst="snip1Rect">
                  <a:avLst>
                    <a:gd name="adj" fmla="val 15854"/>
                  </a:avLst>
                </a:prstGeom>
                <a:solidFill>
                  <a:srgbClr val="6570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3593ED4-4FBA-E803-9C83-E787FB5E73B0}"/>
                    </a:ext>
                  </a:extLst>
                </p:cNvPr>
                <p:cNvSpPr/>
                <p:nvPr/>
              </p:nvSpPr>
              <p:spPr>
                <a:xfrm>
                  <a:off x="6090751" y="2830033"/>
                  <a:ext cx="1276530" cy="1301330"/>
                </a:xfrm>
                <a:prstGeom prst="rect">
                  <a:avLst/>
                </a:prstGeom>
                <a:solidFill>
                  <a:srgbClr val="475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C9F904E-4108-5051-1B62-C13025FD8485}"/>
                    </a:ext>
                  </a:extLst>
                </p:cNvPr>
                <p:cNvSpPr txBox="1"/>
                <p:nvPr/>
              </p:nvSpPr>
              <p:spPr>
                <a:xfrm>
                  <a:off x="5962455" y="2830138"/>
                  <a:ext cx="814726" cy="91440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C915A750-3C32-C577-0592-11B4C8C797E6}"/>
                    </a:ext>
                  </a:extLst>
                </p:cNvPr>
                <p:cNvSpPr/>
                <p:nvPr/>
              </p:nvSpPr>
              <p:spPr>
                <a:xfrm>
                  <a:off x="6090751" y="2952412"/>
                  <a:ext cx="1082935" cy="274464"/>
                </a:xfrm>
                <a:prstGeom prst="roundRect">
                  <a:avLst/>
                </a:prstGeom>
                <a:solidFill>
                  <a:srgbClr val="4650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/>
                    <a:t>REPLACE</a:t>
                  </a: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0F17A415-1D19-0C51-F285-EE6AA8813A14}"/>
                    </a:ext>
                  </a:extLst>
                </p:cNvPr>
                <p:cNvSpPr/>
                <p:nvPr/>
              </p:nvSpPr>
              <p:spPr>
                <a:xfrm>
                  <a:off x="6090751" y="3305944"/>
                  <a:ext cx="918935" cy="265814"/>
                </a:xfrm>
                <a:prstGeom prst="roundRect">
                  <a:avLst/>
                </a:prstGeom>
                <a:solidFill>
                  <a:srgbClr val="475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/>
                    <a:t>INSERT</a:t>
                  </a:r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A9D9E8C-FF52-BE44-B1B7-5214DE20A51D}"/>
                    </a:ext>
                  </a:extLst>
                </p:cNvPr>
                <p:cNvSpPr/>
                <p:nvPr/>
              </p:nvSpPr>
              <p:spPr>
                <a:xfrm>
                  <a:off x="6090751" y="3631124"/>
                  <a:ext cx="918935" cy="265814"/>
                </a:xfrm>
                <a:prstGeom prst="roundRect">
                  <a:avLst/>
                </a:prstGeom>
                <a:solidFill>
                  <a:srgbClr val="475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/>
                    <a:t>DELETE</a:t>
                  </a:r>
                  <a:endParaRPr lang="en-US" sz="1600" b="1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57E2779-E6B3-77F6-B7AD-0ACB5142195E}"/>
                    </a:ext>
                  </a:extLst>
                </p:cNvPr>
                <p:cNvSpPr txBox="1"/>
                <p:nvPr/>
              </p:nvSpPr>
              <p:spPr>
                <a:xfrm>
                  <a:off x="6200942" y="2552145"/>
                  <a:ext cx="1071325" cy="2185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r>
                    <a:rPr lang="en-US" sz="1600" b="1" dirty="0">
                      <a:solidFill>
                        <a:srgbClr val="EDECEA"/>
                      </a:solidFill>
                    </a:rPr>
                    <a:t>CMD FILE</a:t>
                  </a:r>
                </a:p>
              </p:txBody>
            </p:sp>
          </p:grpSp>
          <p:pic>
            <p:nvPicPr>
              <p:cNvPr id="12" name="Graphic 11" descr="Gears with solid fill">
                <a:extLst>
                  <a:ext uri="{FF2B5EF4-FFF2-40B4-BE49-F238E27FC236}">
                    <a16:creationId xmlns:a16="http://schemas.microsoft.com/office/drawing/2014/main" id="{EC6EAA9E-E59C-4851-73DC-709412CBB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632969" y="681898"/>
                <a:ext cx="635038" cy="635038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0AD6F-E366-905A-6C76-C1A9CD9FFA15}"/>
                </a:ext>
              </a:extLst>
            </p:cNvPr>
            <p:cNvGrpSpPr/>
            <p:nvPr/>
          </p:nvGrpSpPr>
          <p:grpSpPr>
            <a:xfrm>
              <a:off x="6293703" y="4489916"/>
              <a:ext cx="1759504" cy="1996045"/>
              <a:chOff x="5558729" y="4737022"/>
              <a:chExt cx="1759504" cy="199604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BF94CA-AA92-067E-7FBB-1E605E549714}"/>
                  </a:ext>
                </a:extLst>
              </p:cNvPr>
              <p:cNvGrpSpPr/>
              <p:nvPr/>
            </p:nvGrpSpPr>
            <p:grpSpPr>
              <a:xfrm>
                <a:off x="5839686" y="5045801"/>
                <a:ext cx="1478547" cy="1687266"/>
                <a:chOff x="3721395" y="3097385"/>
                <a:chExt cx="1478547" cy="168726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011F68-4B22-4E37-CAF7-721C20E6D9B4}"/>
                    </a:ext>
                  </a:extLst>
                </p:cNvPr>
                <p:cNvSpPr txBox="1"/>
                <p:nvPr/>
              </p:nvSpPr>
              <p:spPr>
                <a:xfrm>
                  <a:off x="3721395" y="3429000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l"/>
                  <a:endParaRPr lang="en-US" dirty="0"/>
                </a:p>
              </p:txBody>
            </p:sp>
            <p:sp>
              <p:nvSpPr>
                <p:cNvPr id="36" name="Rectangle: Single Corner Snipped 35">
                  <a:extLst>
                    <a:ext uri="{FF2B5EF4-FFF2-40B4-BE49-F238E27FC236}">
                      <a16:creationId xmlns:a16="http://schemas.microsoft.com/office/drawing/2014/main" id="{BB67FDF1-9AD4-EEFF-873A-78BC6D7F91A9}"/>
                    </a:ext>
                  </a:extLst>
                </p:cNvPr>
                <p:cNvSpPr/>
                <p:nvPr/>
              </p:nvSpPr>
              <p:spPr>
                <a:xfrm>
                  <a:off x="3923414" y="3097385"/>
                  <a:ext cx="1276528" cy="1687266"/>
                </a:xfrm>
                <a:prstGeom prst="snip1Rect">
                  <a:avLst/>
                </a:prstGeom>
                <a:solidFill>
                  <a:srgbClr val="EDECE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4B5155"/>
                      </a:solidFill>
                    </a:rPr>
                    <a:t>LOG FILE</a:t>
                  </a: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EC03DE5C-F636-A164-B4D1-2F56AA9B04F9}"/>
                    </a:ext>
                  </a:extLst>
                </p:cNvPr>
                <p:cNvSpPr/>
                <p:nvPr/>
              </p:nvSpPr>
              <p:spPr>
                <a:xfrm>
                  <a:off x="4061637" y="3551274"/>
                  <a:ext cx="1031358" cy="265814"/>
                </a:xfrm>
                <a:prstGeom prst="roundRect">
                  <a:avLst/>
                </a:prstGeom>
                <a:solidFill>
                  <a:srgbClr val="5B8E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500" b="1" dirty="0"/>
                    <a:t>INFO</a:t>
                  </a: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3DE8522-86A1-7022-F185-85F0F6222E2B}"/>
                    </a:ext>
                  </a:extLst>
                </p:cNvPr>
                <p:cNvSpPr/>
                <p:nvPr/>
              </p:nvSpPr>
              <p:spPr>
                <a:xfrm>
                  <a:off x="4061637" y="3904806"/>
                  <a:ext cx="1031358" cy="265814"/>
                </a:xfrm>
                <a:prstGeom prst="roundRect">
                  <a:avLst/>
                </a:prstGeom>
                <a:solidFill>
                  <a:srgbClr val="F5B6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500" b="1" u="sng" dirty="0">
                      <a:solidFill>
                        <a:schemeClr val="tx1"/>
                      </a:solidFill>
                    </a:rPr>
                    <a:t>WARN</a:t>
                  </a:r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18889B54-F91D-92E1-BE9B-A5003B50CA44}"/>
                    </a:ext>
                  </a:extLst>
                </p:cNvPr>
                <p:cNvSpPr/>
                <p:nvPr/>
              </p:nvSpPr>
              <p:spPr>
                <a:xfrm>
                  <a:off x="4061637" y="4229986"/>
                  <a:ext cx="1031358" cy="265814"/>
                </a:xfrm>
                <a:prstGeom prst="roundRect">
                  <a:avLst/>
                </a:prstGeom>
                <a:solidFill>
                  <a:srgbClr val="EE775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500" b="1" dirty="0"/>
                    <a:t>ERROR</a:t>
                  </a:r>
                </a:p>
              </p:txBody>
            </p:sp>
            <p:pic>
              <p:nvPicPr>
                <p:cNvPr id="40" name="Graphic 39" descr="Information with solid fill">
                  <a:extLst>
                    <a:ext uri="{FF2B5EF4-FFF2-40B4-BE49-F238E27FC236}">
                      <a16:creationId xmlns:a16="http://schemas.microsoft.com/office/drawing/2014/main" id="{A1A1DC49-9EDF-638F-8CD3-F999C851F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4927" y="3577501"/>
                  <a:ext cx="207335" cy="207335"/>
                </a:xfrm>
                <a:prstGeom prst="rect">
                  <a:avLst/>
                </a:prstGeom>
              </p:spPr>
            </p:pic>
            <p:pic>
              <p:nvPicPr>
                <p:cNvPr id="41" name="Graphic 40" descr="Warning with solid fill">
                  <a:extLst>
                    <a:ext uri="{FF2B5EF4-FFF2-40B4-BE49-F238E27FC236}">
                      <a16:creationId xmlns:a16="http://schemas.microsoft.com/office/drawing/2014/main" id="{B0C91C67-4EAF-1839-D932-3DA383D91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4927" y="3913602"/>
                  <a:ext cx="207335" cy="207335"/>
                </a:xfrm>
                <a:prstGeom prst="rect">
                  <a:avLst/>
                </a:prstGeom>
              </p:spPr>
            </p:pic>
            <p:pic>
              <p:nvPicPr>
                <p:cNvPr id="42" name="Graphic 41" descr="Close with solid fill">
                  <a:extLst>
                    <a:ext uri="{FF2B5EF4-FFF2-40B4-BE49-F238E27FC236}">
                      <a16:creationId xmlns:a16="http://schemas.microsoft.com/office/drawing/2014/main" id="{FB837248-562E-123C-8C63-59609FFF1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4927" y="4261196"/>
                  <a:ext cx="207335" cy="207335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0F22FFF-07CA-586A-5318-778E6BCA5065}"/>
                    </a:ext>
                  </a:extLst>
                </p:cNvPr>
                <p:cNvCxnSpPr/>
                <p:nvPr/>
              </p:nvCxnSpPr>
              <p:spPr>
                <a:xfrm>
                  <a:off x="4061637" y="4564380"/>
                  <a:ext cx="975183" cy="0"/>
                </a:xfrm>
                <a:prstGeom prst="line">
                  <a:avLst/>
                </a:prstGeom>
                <a:ln w="28575">
                  <a:solidFill>
                    <a:srgbClr val="BABDB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862FB46-32D4-11FF-5036-595738EA6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1637" y="4678680"/>
                  <a:ext cx="632283" cy="0"/>
                </a:xfrm>
                <a:prstGeom prst="line">
                  <a:avLst/>
                </a:prstGeom>
                <a:ln w="28575">
                  <a:solidFill>
                    <a:srgbClr val="BABDB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Graphic 51" descr="Checkmark with solid fill">
                <a:extLst>
                  <a:ext uri="{FF2B5EF4-FFF2-40B4-BE49-F238E27FC236}">
                    <a16:creationId xmlns:a16="http://schemas.microsoft.com/office/drawing/2014/main" id="{8AF32588-8A9B-1DFA-3F13-EC1DDDAC5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558729" y="4737022"/>
                <a:ext cx="561913" cy="561913"/>
              </a:xfrm>
              <a:prstGeom prst="rect">
                <a:avLst/>
              </a:prstGeom>
            </p:spPr>
          </p:pic>
        </p:grpSp>
        <p:sp>
          <p:nvSpPr>
            <p:cNvPr id="58" name="Arrow: Bent 57">
              <a:extLst>
                <a:ext uri="{FF2B5EF4-FFF2-40B4-BE49-F238E27FC236}">
                  <a16:creationId xmlns:a16="http://schemas.microsoft.com/office/drawing/2014/main" id="{E1AB29AB-063D-BD46-6DE2-47CBC822D1F5}"/>
                </a:ext>
              </a:extLst>
            </p:cNvPr>
            <p:cNvSpPr/>
            <p:nvPr/>
          </p:nvSpPr>
          <p:spPr>
            <a:xfrm rot="5400000">
              <a:off x="6344762" y="1214047"/>
              <a:ext cx="723015" cy="1565578"/>
            </a:xfrm>
            <a:prstGeom prst="bentArrow">
              <a:avLst>
                <a:gd name="adj1" fmla="val 25000"/>
                <a:gd name="adj2" fmla="val 21818"/>
                <a:gd name="adj3" fmla="val 25000"/>
                <a:gd name="adj4" fmla="val 43750"/>
              </a:avLst>
            </a:prstGeom>
            <a:solidFill>
              <a:srgbClr val="657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Bent 58">
              <a:extLst>
                <a:ext uri="{FF2B5EF4-FFF2-40B4-BE49-F238E27FC236}">
                  <a16:creationId xmlns:a16="http://schemas.microsoft.com/office/drawing/2014/main" id="{1A5C8D02-33C8-0874-CFC8-7FB90F318C7F}"/>
                </a:ext>
              </a:extLst>
            </p:cNvPr>
            <p:cNvSpPr/>
            <p:nvPr/>
          </p:nvSpPr>
          <p:spPr>
            <a:xfrm rot="10800000">
              <a:off x="8053207" y="2772126"/>
              <a:ext cx="1543372" cy="798870"/>
            </a:xfrm>
            <a:prstGeom prst="bentArrow">
              <a:avLst>
                <a:gd name="adj1" fmla="val 25000"/>
                <a:gd name="adj2" fmla="val 21818"/>
                <a:gd name="adj3" fmla="val 25000"/>
                <a:gd name="adj4" fmla="val 43750"/>
              </a:avLst>
            </a:prstGeom>
            <a:solidFill>
              <a:srgbClr val="657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071914A-BC04-305A-B6FF-B893BBE240D3}"/>
                </a:ext>
              </a:extLst>
            </p:cNvPr>
            <p:cNvSpPr/>
            <p:nvPr/>
          </p:nvSpPr>
          <p:spPr>
            <a:xfrm rot="5400000">
              <a:off x="6995123" y="4077557"/>
              <a:ext cx="797194" cy="428789"/>
            </a:xfrm>
            <a:prstGeom prst="rightArrow">
              <a:avLst/>
            </a:prstGeom>
            <a:solidFill>
              <a:srgbClr val="657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D2E3AFB0-425D-8805-B2D3-5949F841BF77}"/>
                </a:ext>
              </a:extLst>
            </p:cNvPr>
            <p:cNvSpPr/>
            <p:nvPr/>
          </p:nvSpPr>
          <p:spPr>
            <a:xfrm>
              <a:off x="3224914" y="1553515"/>
              <a:ext cx="1163548" cy="375539"/>
            </a:xfrm>
            <a:prstGeom prst="rightArrow">
              <a:avLst/>
            </a:prstGeom>
            <a:solidFill>
              <a:srgbClr val="657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Speech Bubble: Rectangle 67">
              <a:extLst>
                <a:ext uri="{FF2B5EF4-FFF2-40B4-BE49-F238E27FC236}">
                  <a16:creationId xmlns:a16="http://schemas.microsoft.com/office/drawing/2014/main" id="{EF22AFA7-9131-A34C-0DBD-C6943C59BBD1}"/>
                </a:ext>
              </a:extLst>
            </p:cNvPr>
            <p:cNvSpPr/>
            <p:nvPr/>
          </p:nvSpPr>
          <p:spPr>
            <a:xfrm>
              <a:off x="4229669" y="5955496"/>
              <a:ext cx="2117087" cy="530465"/>
            </a:xfrm>
            <a:prstGeom prst="wedgeRectCallout">
              <a:avLst>
                <a:gd name="adj1" fmla="val 69378"/>
                <a:gd name="adj2" fmla="val -3923"/>
              </a:avLst>
            </a:prstGeom>
            <a:solidFill>
              <a:srgbClr val="EDECEA"/>
            </a:solidFill>
            <a:ln>
              <a:solidFill>
                <a:srgbClr val="4752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Processed log file</a:t>
              </a:r>
            </a:p>
          </p:txBody>
        </p:sp>
        <p:sp>
          <p:nvSpPr>
            <p:cNvPr id="69" name="Speech Bubble: Rectangle 68">
              <a:extLst>
                <a:ext uri="{FF2B5EF4-FFF2-40B4-BE49-F238E27FC236}">
                  <a16:creationId xmlns:a16="http://schemas.microsoft.com/office/drawing/2014/main" id="{EEC48B99-E8AE-8FC5-71DA-DFBCCC8B6806}"/>
                </a:ext>
              </a:extLst>
            </p:cNvPr>
            <p:cNvSpPr/>
            <p:nvPr/>
          </p:nvSpPr>
          <p:spPr>
            <a:xfrm>
              <a:off x="5789114" y="2893664"/>
              <a:ext cx="840873" cy="530465"/>
            </a:xfrm>
            <a:prstGeom prst="wedgeRectCallout">
              <a:avLst>
                <a:gd name="adj1" fmla="val 101742"/>
                <a:gd name="adj2" fmla="val -3923"/>
              </a:avLst>
            </a:prstGeom>
            <a:solidFill>
              <a:srgbClr val="EDECEA"/>
            </a:solidFill>
            <a:ln>
              <a:solidFill>
                <a:srgbClr val="4752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YOU!</a:t>
              </a:r>
            </a:p>
          </p:txBody>
        </p:sp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4A6A7239-0DD1-1EE9-4B3F-A2B2A62C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01550" y="437355"/>
              <a:ext cx="635039" cy="635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04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F25FE6F-24A8-71BE-086F-09942284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D94309-E993-555B-A5DD-E35E43A4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Formats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1F6C749-4F3A-ABEE-5AEE-77924028D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97" y="1208315"/>
            <a:ext cx="11823405" cy="40712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4950" lvl="1" indent="0">
              <a:buNone/>
            </a:pPr>
            <a:endParaRPr lang="en-US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rgbClr val="0070C0"/>
                </a:solidFill>
              </a:rPr>
              <a:t>REPLACE:</a:t>
            </a:r>
            <a:r>
              <a:rPr lang="en-US" altLang="en-US" dirty="0"/>
              <a:t> Replace the content at the given line number,  but retain the original timestamp from the log file.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REPLACE &lt;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line_number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&gt; "&lt;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new_log_content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&gt;“</a:t>
            </a:r>
            <a:r>
              <a:rPr lang="en-US" altLang="en-US" dirty="0"/>
              <a:t> </a:t>
            </a:r>
            <a:r>
              <a:rPr lang="en-US" dirty="0"/>
              <a:t>Eg - REPLACE 5 “INFO User login: user123” </a:t>
            </a:r>
            <a:br>
              <a:rPr lang="en-US" altLang="en-US" dirty="0"/>
            </a:br>
            <a:r>
              <a:rPr lang="en-US" altLang="en-US" dirty="0"/>
              <a:t> 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rgbClr val="0070C0"/>
                </a:solidFill>
              </a:rPr>
              <a:t>INSERT: </a:t>
            </a:r>
            <a:r>
              <a:rPr lang="en-US" altLang="en-US" dirty="0"/>
              <a:t>Insert the new log line in the correct position based on its timestamp.</a:t>
            </a:r>
          </a:p>
          <a:p>
            <a:pPr marL="234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    INSERT "&lt;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full_log_line_with_timestamp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&gt;“</a:t>
            </a:r>
            <a:r>
              <a:rPr lang="en-US" altLang="en-US" dirty="0"/>
              <a:t> Eg - </a:t>
            </a:r>
            <a:r>
              <a:rPr lang="en-US" dirty="0"/>
              <a:t>INSERT “2025-05-25T10:17:55 INFO User logout: user123” </a:t>
            </a:r>
          </a:p>
          <a:p>
            <a:pPr marL="234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rgbClr val="0070C0"/>
                </a:solidFill>
              </a:rPr>
              <a:t>DELETE: </a:t>
            </a:r>
            <a:r>
              <a:rPr lang="en-US" altLang="en-US" dirty="0"/>
              <a:t>Delete the log line at the specified line number.</a:t>
            </a:r>
            <a:br>
              <a:rPr lang="en-US" altLang="en-US" dirty="0"/>
            </a:b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DELETE &lt;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line_number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&gt; </a:t>
            </a:r>
            <a:r>
              <a:rPr lang="en-US" altLang="en-US" dirty="0"/>
              <a:t>Eg -</a:t>
            </a:r>
            <a:r>
              <a:rPr lang="en-US" dirty="0"/>
              <a:t> DELETE 54 </a:t>
            </a:r>
          </a:p>
          <a:p>
            <a:pPr marL="234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342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5E3A-1C45-EDE5-D795-61F5ED67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" y="190185"/>
            <a:ext cx="11430000" cy="548640"/>
          </a:xfrm>
        </p:spPr>
        <p:txBody>
          <a:bodyPr/>
          <a:lstStyle/>
          <a:p>
            <a:r>
              <a:rPr lang="en-US" dirty="0"/>
              <a:t>Milestone #1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B34C70-387E-91AF-E71B-8378DB23F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60" y="1388868"/>
            <a:ext cx="4890168" cy="8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4412-6FA8-A40C-5A28-2361403BE2AB}"/>
              </a:ext>
            </a:extLst>
          </p:cNvPr>
          <p:cNvSpPr txBox="1"/>
          <p:nvPr/>
        </p:nvSpPr>
        <p:spPr>
          <a:xfrm>
            <a:off x="1789043" y="2347536"/>
            <a:ext cx="2713383" cy="308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        M1_LogFile.txt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3F984-11ED-6F6D-51A8-52C21F3AB307}"/>
              </a:ext>
            </a:extLst>
          </p:cNvPr>
          <p:cNvSpPr txBox="1"/>
          <p:nvPr/>
        </p:nvSpPr>
        <p:spPr>
          <a:xfrm>
            <a:off x="7369925" y="2347535"/>
            <a:ext cx="2713383" cy="308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  M1_CommandFile.txt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D5F216-4061-D909-EB7B-573520FE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3" y="1388868"/>
            <a:ext cx="4890168" cy="854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B84C7A-6FB1-CD4D-8AB6-D59C19370402}"/>
              </a:ext>
            </a:extLst>
          </p:cNvPr>
          <p:cNvSpPr txBox="1"/>
          <p:nvPr/>
        </p:nvSpPr>
        <p:spPr>
          <a:xfrm>
            <a:off x="215660" y="2312999"/>
            <a:ext cx="11119449" cy="31302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906864-F13E-5C4C-F8AB-A970D9DDBAE4}"/>
              </a:ext>
            </a:extLst>
          </p:cNvPr>
          <p:cNvSpPr txBox="1"/>
          <p:nvPr/>
        </p:nvSpPr>
        <p:spPr>
          <a:xfrm>
            <a:off x="323578" y="2952869"/>
            <a:ext cx="11050438" cy="3463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Output:</a:t>
            </a:r>
          </a:p>
          <a:p>
            <a:r>
              <a:rPr lang="en-US" sz="2000" dirty="0"/>
              <a:t>Generate the below 2 output files.</a:t>
            </a:r>
          </a:p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Step 1 – M1_ProcessedLogFile.txt </a:t>
            </a:r>
            <a:r>
              <a:rPr lang="en-US" sz="2000" dirty="0"/>
              <a:t>- Apply the commands from the given M1_CommndFile on the M1_LogFile and generate the M1_ProcessedLogFile. </a:t>
            </a:r>
          </a:p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Step 2 – M1_Output.txt </a:t>
            </a:r>
            <a:r>
              <a:rPr lang="en-US" sz="2000" dirty="0"/>
              <a:t>- Count and report the number of INFO, ERROR, and WARN logs from the M1_ProcessedLogFile.txt</a:t>
            </a:r>
          </a:p>
          <a:p>
            <a:pPr algn="l"/>
            <a:endParaRPr lang="en-US" sz="2000" dirty="0"/>
          </a:p>
          <a:p>
            <a:pPr algn="l"/>
            <a:r>
              <a:rPr lang="en-US" sz="2400" dirty="0">
                <a:solidFill>
                  <a:srgbClr val="0070C0"/>
                </a:solidFill>
              </a:rPr>
              <a:t>Output format for M1_Output.txt:</a:t>
            </a:r>
            <a:endParaRPr lang="en-US" sz="2000" dirty="0"/>
          </a:p>
          <a:p>
            <a:pPr marL="0" lvl="1"/>
            <a:r>
              <a:rPr lang="en-US" sz="2000" dirty="0"/>
              <a:t>INFO: X</a:t>
            </a:r>
          </a:p>
          <a:p>
            <a:pPr marL="0" lvl="1"/>
            <a:r>
              <a:rPr lang="en-US" sz="2000" dirty="0"/>
              <a:t>ERROR: Y</a:t>
            </a:r>
          </a:p>
          <a:p>
            <a:pPr marL="0" lvl="1"/>
            <a:r>
              <a:rPr lang="en-US" sz="2000" dirty="0"/>
              <a:t>WARN: Z</a:t>
            </a:r>
          </a:p>
          <a:p>
            <a:pPr algn="l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842D-A008-2802-CE29-4BF68CB827E7}"/>
              </a:ext>
            </a:extLst>
          </p:cNvPr>
          <p:cNvSpPr txBox="1"/>
          <p:nvPr/>
        </p:nvSpPr>
        <p:spPr>
          <a:xfrm>
            <a:off x="323578" y="716352"/>
            <a:ext cx="2953022" cy="4368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228669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CDF8-FF6A-0CA9-CC3B-142514AC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36451E-65EC-5CED-977B-53E52344E103}"/>
              </a:ext>
            </a:extLst>
          </p:cNvPr>
          <p:cNvSpPr txBox="1">
            <a:spLocks/>
          </p:cNvSpPr>
          <p:nvPr/>
        </p:nvSpPr>
        <p:spPr>
          <a:xfrm>
            <a:off x="323578" y="190185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Milestone #2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E7E6-1672-203F-4884-F6567C2D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60" y="1312661"/>
            <a:ext cx="4890168" cy="8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1B9C7-6CCA-54C4-1107-1C146DC51C99}"/>
              </a:ext>
            </a:extLst>
          </p:cNvPr>
          <p:cNvSpPr txBox="1"/>
          <p:nvPr/>
        </p:nvSpPr>
        <p:spPr>
          <a:xfrm>
            <a:off x="1789043" y="2271329"/>
            <a:ext cx="2249557" cy="308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        M2_LogFile.txt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963C7-B26C-1CC5-7C3F-040B61DDFE6A}"/>
              </a:ext>
            </a:extLst>
          </p:cNvPr>
          <p:cNvSpPr txBox="1"/>
          <p:nvPr/>
        </p:nvSpPr>
        <p:spPr>
          <a:xfrm>
            <a:off x="7412150" y="2184112"/>
            <a:ext cx="2405743" cy="3489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  M2_CommandFile.txt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574C0-66D5-8C51-F1A6-30C8BBA39136}"/>
              </a:ext>
            </a:extLst>
          </p:cNvPr>
          <p:cNvSpPr txBox="1"/>
          <p:nvPr/>
        </p:nvSpPr>
        <p:spPr>
          <a:xfrm>
            <a:off x="181154" y="2597354"/>
            <a:ext cx="11119449" cy="31302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E80960-6258-1BBC-2D38-5316A2733C8E}"/>
              </a:ext>
            </a:extLst>
          </p:cNvPr>
          <p:cNvSpPr txBox="1"/>
          <p:nvPr/>
        </p:nvSpPr>
        <p:spPr>
          <a:xfrm>
            <a:off x="323578" y="3031374"/>
            <a:ext cx="11153954" cy="35509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000" b="1" dirty="0"/>
              <a:t>Note - Please consider the M1_ProcessedLogFile.txt as M2_LogFile.txt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Output:</a:t>
            </a:r>
          </a:p>
          <a:p>
            <a:pPr algn="l"/>
            <a:r>
              <a:rPr lang="en-US" sz="2000" dirty="0"/>
              <a:t>Generate the below 2 output files.</a:t>
            </a:r>
          </a:p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Step 1 – M2_ProcessedLogFile.txt </a:t>
            </a:r>
            <a:r>
              <a:rPr lang="en-US" sz="2000" dirty="0"/>
              <a:t>- Apply the commands from the given M2_CommandFile on the M2_LogFile and generate the M2_ProcessedLogFile.</a:t>
            </a:r>
          </a:p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Step 2 – M2_Output.txt </a:t>
            </a:r>
            <a:r>
              <a:rPr lang="en-US" sz="2000" dirty="0"/>
              <a:t>- Find the unique users and their login counts from the M2_ProcessedLogFile.txt. </a:t>
            </a:r>
          </a:p>
          <a:p>
            <a:pPr algn="l"/>
            <a:endParaRPr lang="en-US" sz="2000" dirty="0"/>
          </a:p>
          <a:p>
            <a:pPr algn="l"/>
            <a:r>
              <a:rPr lang="en-US" sz="2400" dirty="0">
                <a:solidFill>
                  <a:srgbClr val="0070C0"/>
                </a:solidFill>
              </a:rPr>
              <a:t>Output Format for M2_Output.txt: </a:t>
            </a:r>
            <a:endParaRPr lang="en-US" sz="2000" dirty="0"/>
          </a:p>
          <a:p>
            <a:pPr algn="l"/>
            <a:r>
              <a:rPr lang="en-US" sz="2000" dirty="0"/>
              <a:t>User Login Counts:</a:t>
            </a:r>
          </a:p>
          <a:p>
            <a:pPr algn="l"/>
            <a:r>
              <a:rPr lang="en-US" sz="2000" dirty="0"/>
              <a:t>user123: 4</a:t>
            </a:r>
          </a:p>
          <a:p>
            <a:pPr algn="l"/>
            <a:r>
              <a:rPr lang="en-US" sz="2000" dirty="0"/>
              <a:t>user007: 5</a:t>
            </a:r>
          </a:p>
          <a:p>
            <a:pPr algn="l"/>
            <a:r>
              <a:rPr lang="en-US" sz="2000" dirty="0"/>
              <a:t>user008: 2</a:t>
            </a:r>
          </a:p>
          <a:p>
            <a:pPr algn="l"/>
            <a:endParaRPr lang="en-US" sz="2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F232B1-96D4-B7C3-CF2D-A1F76CA9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81" y="1312661"/>
            <a:ext cx="4945158" cy="832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71102-6715-CB5C-8482-FCD489EEB898}"/>
              </a:ext>
            </a:extLst>
          </p:cNvPr>
          <p:cNvSpPr txBox="1"/>
          <p:nvPr/>
        </p:nvSpPr>
        <p:spPr>
          <a:xfrm>
            <a:off x="312532" y="663517"/>
            <a:ext cx="2953022" cy="4368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422910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1DC3-68CD-E3FB-6C41-7C73EDD1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D67A11B-2C51-E595-6844-46583223C678}"/>
              </a:ext>
            </a:extLst>
          </p:cNvPr>
          <p:cNvSpPr txBox="1">
            <a:spLocks/>
          </p:cNvSpPr>
          <p:nvPr/>
        </p:nvSpPr>
        <p:spPr>
          <a:xfrm>
            <a:off x="323578" y="190185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Milestone #3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190721-6701-C675-0587-2043957B4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260" y="1301777"/>
            <a:ext cx="4890168" cy="8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B80FE-8BB0-F8CA-34E1-731642C0C741}"/>
              </a:ext>
            </a:extLst>
          </p:cNvPr>
          <p:cNvSpPr txBox="1"/>
          <p:nvPr/>
        </p:nvSpPr>
        <p:spPr>
          <a:xfrm>
            <a:off x="1580321" y="2224749"/>
            <a:ext cx="2249557" cy="308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        M3_LogFile1.txt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2E4E3-094D-7448-761F-04797AE2580C}"/>
              </a:ext>
            </a:extLst>
          </p:cNvPr>
          <p:cNvSpPr txBox="1"/>
          <p:nvPr/>
        </p:nvSpPr>
        <p:spPr>
          <a:xfrm>
            <a:off x="7464687" y="2251405"/>
            <a:ext cx="2405743" cy="3489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dirty="0"/>
              <a:t> M3_LogFile2.txt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1E7FE-DE60-62C7-D25C-927B9365427E}"/>
              </a:ext>
            </a:extLst>
          </p:cNvPr>
          <p:cNvSpPr txBox="1"/>
          <p:nvPr/>
        </p:nvSpPr>
        <p:spPr>
          <a:xfrm>
            <a:off x="181154" y="2597354"/>
            <a:ext cx="11119449" cy="31302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E9FF4-E6C5-7010-F5BC-E71261AF5D20}"/>
              </a:ext>
            </a:extLst>
          </p:cNvPr>
          <p:cNvSpPr txBox="1"/>
          <p:nvPr/>
        </p:nvSpPr>
        <p:spPr>
          <a:xfrm>
            <a:off x="269619" y="2733987"/>
            <a:ext cx="11537918" cy="37001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Output:</a:t>
            </a:r>
          </a:p>
          <a:p>
            <a:r>
              <a:rPr lang="en-US" sz="2000" dirty="0"/>
              <a:t>Generate the below output file.</a:t>
            </a:r>
          </a:p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Step 1 – M3_Output.txt  - </a:t>
            </a:r>
            <a:r>
              <a:rPr lang="en-US" sz="2000" dirty="0"/>
              <a:t>Find the commands which can be applied to M3_LogFile1.txt to generate the M3_LogFile2.txt.</a:t>
            </a:r>
          </a:p>
          <a:p>
            <a:pPr algn="l"/>
            <a:endParaRPr lang="en-US" sz="2000" dirty="0"/>
          </a:p>
          <a:p>
            <a:pPr algn="l"/>
            <a:r>
              <a:rPr lang="en-US" sz="2400" dirty="0">
                <a:solidFill>
                  <a:srgbClr val="0070C0"/>
                </a:solidFill>
              </a:rPr>
              <a:t>Output Format for M3_Output.txt: </a:t>
            </a:r>
          </a:p>
          <a:p>
            <a:pPr algn="l"/>
            <a:r>
              <a:rPr lang="en-US" sz="2000" dirty="0"/>
              <a:t>REPLACE 32 “ERROR System restart Scheduled”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dirty="0"/>
              <a:t>INSERT “2025-05-25T10:15:51 WARN please clear the cache”</a:t>
            </a:r>
            <a:br>
              <a:rPr lang="en-US" sz="2000" dirty="0"/>
            </a:br>
            <a:r>
              <a:rPr lang="en-US" sz="2000" dirty="0"/>
              <a:t>DELETE 12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dirty="0"/>
              <a:t>INSERT “2025-05-25T10:16:10 INFO restarting the application”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8434F-0EE4-F607-D697-0C9609B1C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60632"/>
            <a:ext cx="4962875" cy="857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B3810C-751F-428A-D87E-63E4384C1F15}"/>
              </a:ext>
            </a:extLst>
          </p:cNvPr>
          <p:cNvSpPr txBox="1"/>
          <p:nvPr/>
        </p:nvSpPr>
        <p:spPr>
          <a:xfrm>
            <a:off x="269619" y="693545"/>
            <a:ext cx="2953022" cy="4368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291349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DF1A-BEFA-9FB2-7773-170CDD2D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9007992"/>
      </p:ext>
    </p:extLst>
  </p:cSld>
  <p:clrMapOvr>
    <a:masterClrMapping/>
  </p:clrMapOvr>
</p:sld>
</file>

<file path=ppt/theme/theme1.xml><?xml version="1.0" encoding="utf-8"?>
<a:theme xmlns:a="http://schemas.openxmlformats.org/drawingml/2006/main" name="DELETE Test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6ED8029-3495-40B5-A97E-1EE07DF55619}" vid="{14D7CC42-5D6E-4E64-8A58-DA7FA8A30A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LA colorset">
    <a:dk1>
      <a:srgbClr val="0C0C12"/>
    </a:dk1>
    <a:lt1>
      <a:srgbClr val="FFFFFF"/>
    </a:lt1>
    <a:dk2>
      <a:srgbClr val="41007F"/>
    </a:dk2>
    <a:lt2>
      <a:srgbClr val="5A5A64"/>
    </a:lt2>
    <a:accent1>
      <a:srgbClr val="50DD3F"/>
    </a:accent1>
    <a:accent2>
      <a:srgbClr val="FF6400"/>
    </a:accent2>
    <a:accent3>
      <a:srgbClr val="00A7E1"/>
    </a:accent3>
    <a:accent4>
      <a:srgbClr val="FFAF00"/>
    </a:accent4>
    <a:accent5>
      <a:srgbClr val="F01E69"/>
    </a:accent5>
    <a:accent6>
      <a:srgbClr val="AA1DD5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LA colorset">
    <a:dk1>
      <a:srgbClr val="0C0C12"/>
    </a:dk1>
    <a:lt1>
      <a:srgbClr val="FFFFFF"/>
    </a:lt1>
    <a:dk2>
      <a:srgbClr val="41007F"/>
    </a:dk2>
    <a:lt2>
      <a:srgbClr val="5A5A64"/>
    </a:lt2>
    <a:accent1>
      <a:srgbClr val="50DD3F"/>
    </a:accent1>
    <a:accent2>
      <a:srgbClr val="FF6400"/>
    </a:accent2>
    <a:accent3>
      <a:srgbClr val="00A7E1"/>
    </a:accent3>
    <a:accent4>
      <a:srgbClr val="FFAF00"/>
    </a:accent4>
    <a:accent5>
      <a:srgbClr val="F01E69"/>
    </a:accent5>
    <a:accent6>
      <a:srgbClr val="AA1DD5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LA colorset">
    <a:dk1>
      <a:srgbClr val="0C0C12"/>
    </a:dk1>
    <a:lt1>
      <a:srgbClr val="FFFFFF"/>
    </a:lt1>
    <a:dk2>
      <a:srgbClr val="41007F"/>
    </a:dk2>
    <a:lt2>
      <a:srgbClr val="5A5A64"/>
    </a:lt2>
    <a:accent1>
      <a:srgbClr val="50DD3F"/>
    </a:accent1>
    <a:accent2>
      <a:srgbClr val="FF6400"/>
    </a:accent2>
    <a:accent3>
      <a:srgbClr val="00A7E1"/>
    </a:accent3>
    <a:accent4>
      <a:srgbClr val="FFAF00"/>
    </a:accent4>
    <a:accent5>
      <a:srgbClr val="F01E69"/>
    </a:accent5>
    <a:accent6>
      <a:srgbClr val="AA1DD5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83AA6C32D9941B0D54768A56C8AF5" ma:contentTypeVersion="6" ma:contentTypeDescription="Create a new document." ma:contentTypeScope="" ma:versionID="eaf99c8ccca7ba10774877d19d7bb8f4">
  <xsd:schema xmlns:xsd="http://www.w3.org/2001/XMLSchema" xmlns:xs="http://www.w3.org/2001/XMLSchema" xmlns:p="http://schemas.microsoft.com/office/2006/metadata/properties" xmlns:ns2="59baee2b-054c-4d2c-a9a7-43e8622c8ee5" xmlns:ns3="54356c75-2332-464c-9f2a-73c70d76adf4" targetNamespace="http://schemas.microsoft.com/office/2006/metadata/properties" ma:root="true" ma:fieldsID="7ccdfeb80328564408c25c1adbabc3f1" ns2:_="" ns3:_="">
    <xsd:import namespace="59baee2b-054c-4d2c-a9a7-43e8622c8ee5"/>
    <xsd:import namespace="54356c75-2332-464c-9f2a-73c70d76ad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aee2b-054c-4d2c-a9a7-43e8622c8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56c75-2332-464c-9f2a-73c70d76adf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4356c75-2332-464c-9f2a-73c70d76adf4">
      <UserInfo>
        <DisplayName>Ilagan, Jericho</DisplayName>
        <AccountId>877</AccountId>
        <AccountType/>
      </UserInfo>
      <UserInfo>
        <DisplayName>Xiang, Huadong</DisplayName>
        <AccountId>1272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CC06C91-3BD0-4B40-9629-EF13E12264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B3CE6F-FA76-4207-8265-D63D9737B85E}">
  <ds:schemaRefs>
    <ds:schemaRef ds:uri="54356c75-2332-464c-9f2a-73c70d76adf4"/>
    <ds:schemaRef ds:uri="59baee2b-054c-4d2c-a9a7-43e8622c8e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00D014-C7B8-4C8E-A390-74670409DAE6}">
  <ds:schemaRefs>
    <ds:schemaRef ds:uri="http://purl.org/dc/terms/"/>
    <ds:schemaRef ds:uri="59baee2b-054c-4d2c-a9a7-43e8622c8ee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4356c75-2332-464c-9f2a-73c70d76adf4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Words>565</Words>
  <Application>Microsoft Office PowerPoint</Application>
  <PresentationFormat>Widescreen</PresentationFormat>
  <Paragraphs>80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Sans</vt:lpstr>
      <vt:lpstr>Wingdings</vt:lpstr>
      <vt:lpstr>DELETE Test</vt:lpstr>
      <vt:lpstr>Logoscope</vt:lpstr>
      <vt:lpstr>Problem Overview</vt:lpstr>
      <vt:lpstr>PowerPoint Presentation</vt:lpstr>
      <vt:lpstr>Command Formats</vt:lpstr>
      <vt:lpstr>Milestone #1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Sukumar, Krithika</dc:creator>
  <cp:lastModifiedBy>Sappa, Sneha</cp:lastModifiedBy>
  <cp:revision>10</cp:revision>
  <dcterms:created xsi:type="dcterms:W3CDTF">2024-07-10T07:17:57Z</dcterms:created>
  <dcterms:modified xsi:type="dcterms:W3CDTF">2025-07-01T07:38:05Z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0x010100FF583AA6C32D9941B0D54768A56C8AF5</vt:lpwstr>
  </property>
</Properties>
</file>